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a66e3ee00445b6" /><Relationship Type="http://schemas.openxmlformats.org/officeDocument/2006/relationships/extended-properties" Target="/docProps/app.xml" Id="R7e94755685ab47a3" /><Relationship Type="http://schemas.openxmlformats.org/officeDocument/2006/relationships/officeDocument" Target="/ppt/presentation.xml" Id="R692369cf6af147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946ae0b4c04523"/>
  </p:sldMasterIdLst>
  <p:notesMasterIdLst>
    <p:notesMasterId xmlns:r="http://schemas.openxmlformats.org/officeDocument/2006/relationships" r:id="R27a0de49197947a1"/>
  </p:notesMasterIdLst>
  <p:sldIdLst>
    <p:sldId xmlns:r="http://schemas.openxmlformats.org/officeDocument/2006/relationships" id="256" r:id="R4b1be7bd5a6547ff"/>
    <p:sldId xmlns:r="http://schemas.openxmlformats.org/officeDocument/2006/relationships" id="257" r:id="R78d0c80d97494620"/>
    <p:sldId xmlns:r="http://schemas.openxmlformats.org/officeDocument/2006/relationships" id="258" r:id="R1b539805d63c4e19"/>
    <p:sldId xmlns:r="http://schemas.openxmlformats.org/officeDocument/2006/relationships" id="259" r:id="R49081aeb599d4fc3"/>
    <p:sldId xmlns:r="http://schemas.openxmlformats.org/officeDocument/2006/relationships" id="260" r:id="R732efc0bbf42473e"/>
    <p:sldId xmlns:r="http://schemas.openxmlformats.org/officeDocument/2006/relationships" id="261" r:id="R76b6aee552c947f3"/>
    <p:sldId xmlns:r="http://schemas.openxmlformats.org/officeDocument/2006/relationships" id="262" r:id="Rd03cfa1a75814b51"/>
    <p:sldId xmlns:r="http://schemas.openxmlformats.org/officeDocument/2006/relationships" id="263" r:id="Rc3b4d0d2c80540f4"/>
    <p:sldId xmlns:r="http://schemas.openxmlformats.org/officeDocument/2006/relationships" id="264" r:id="R737b84da717a4312"/>
    <p:sldId xmlns:r="http://schemas.openxmlformats.org/officeDocument/2006/relationships" id="265" r:id="Rf6fb6319739a4d61"/>
    <p:sldId xmlns:r="http://schemas.openxmlformats.org/officeDocument/2006/relationships" id="266" r:id="Rb70d74354f004770"/>
    <p:sldId xmlns:r="http://schemas.openxmlformats.org/officeDocument/2006/relationships" id="267" r:id="Rec42a5d61ced4cf7"/>
    <p:sldId xmlns:r="http://schemas.openxmlformats.org/officeDocument/2006/relationships" id="268" r:id="Rd78e276a94b54a45"/>
    <p:sldId xmlns:r="http://schemas.openxmlformats.org/officeDocument/2006/relationships" id="269" r:id="Rcdf39e62abdf47e0"/>
    <p:sldId xmlns:r="http://schemas.openxmlformats.org/officeDocument/2006/relationships" id="270" r:id="R2f47e00c2de14822"/>
    <p:sldId xmlns:r="http://schemas.openxmlformats.org/officeDocument/2006/relationships" id="271" r:id="R43b010d2582e4b94"/>
    <p:sldId xmlns:r="http://schemas.openxmlformats.org/officeDocument/2006/relationships" id="272" r:id="Redb85710fd804678"/>
    <p:sldId xmlns:r="http://schemas.openxmlformats.org/officeDocument/2006/relationships" id="273" r:id="R24d7d641db3d4c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6857c77c67428e" /><Relationship Type="http://schemas.openxmlformats.org/officeDocument/2006/relationships/slideMaster" Target="/ppt/slideMasters/slideMaster1.xml" Id="R11946ae0b4c04523" /><Relationship Type="http://schemas.openxmlformats.org/officeDocument/2006/relationships/notesMaster" Target="/ppt/notesMasters/notesMaster1.xml" Id="R27a0de49197947a1" /><Relationship Type="http://schemas.openxmlformats.org/officeDocument/2006/relationships/presProps" Target="/ppt/presProps.xml" Id="R341534c3bce742da" /><Relationship Type="http://schemas.openxmlformats.org/officeDocument/2006/relationships/tableStyles" Target="/ppt/tableStyles.xml" Id="Ra3607caf8a2943b1" /><Relationship Type="http://schemas.openxmlformats.org/officeDocument/2006/relationships/slide" Target="/ppt/slides/slide1.xml" Id="R4b1be7bd5a6547ff" /><Relationship Type="http://schemas.openxmlformats.org/officeDocument/2006/relationships/slide" Target="/ppt/slides/slide2.xml" Id="R78d0c80d97494620" /><Relationship Type="http://schemas.openxmlformats.org/officeDocument/2006/relationships/slide" Target="/ppt/slides/slide3.xml" Id="R1b539805d63c4e19" /><Relationship Type="http://schemas.openxmlformats.org/officeDocument/2006/relationships/slide" Target="/ppt/slides/slide4.xml" Id="R49081aeb599d4fc3" /><Relationship Type="http://schemas.openxmlformats.org/officeDocument/2006/relationships/slide" Target="/ppt/slides/slide5.xml" Id="R732efc0bbf42473e" /><Relationship Type="http://schemas.openxmlformats.org/officeDocument/2006/relationships/slide" Target="/ppt/slides/slide6.xml" Id="R76b6aee552c947f3" /><Relationship Type="http://schemas.openxmlformats.org/officeDocument/2006/relationships/slide" Target="/ppt/slides/slide7.xml" Id="Rd03cfa1a75814b51" /><Relationship Type="http://schemas.openxmlformats.org/officeDocument/2006/relationships/slide" Target="/ppt/slides/slide8.xml" Id="Rc3b4d0d2c80540f4" /><Relationship Type="http://schemas.openxmlformats.org/officeDocument/2006/relationships/slide" Target="/ppt/slides/slide9.xml" Id="R737b84da717a4312" /><Relationship Type="http://schemas.openxmlformats.org/officeDocument/2006/relationships/slide" Target="/ppt/slides/slide10.xml" Id="Rf6fb6319739a4d61" /><Relationship Type="http://schemas.openxmlformats.org/officeDocument/2006/relationships/slide" Target="/ppt/slides/slide11.xml" Id="Rb70d74354f004770" /><Relationship Type="http://schemas.openxmlformats.org/officeDocument/2006/relationships/slide" Target="/ppt/slides/slide12.xml" Id="Rec42a5d61ced4cf7" /><Relationship Type="http://schemas.openxmlformats.org/officeDocument/2006/relationships/slide" Target="/ppt/slides/slide13.xml" Id="Rd78e276a94b54a45" /><Relationship Type="http://schemas.openxmlformats.org/officeDocument/2006/relationships/slide" Target="/ppt/slides/slide14.xml" Id="Rcdf39e62abdf47e0" /><Relationship Type="http://schemas.openxmlformats.org/officeDocument/2006/relationships/slide" Target="/ppt/slides/slide15.xml" Id="R2f47e00c2de14822" /><Relationship Type="http://schemas.openxmlformats.org/officeDocument/2006/relationships/slide" Target="/ppt/slides/slide16.xml" Id="R43b010d2582e4b94" /><Relationship Type="http://schemas.openxmlformats.org/officeDocument/2006/relationships/slide" Target="/ppt/slides/slide17.xml" Id="Redb85710fd804678" /><Relationship Type="http://schemas.openxmlformats.org/officeDocument/2006/relationships/slide" Target="/ppt/slides/slide18.xml" Id="R24d7d641db3d4c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9f3b80f9b04e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340a9fcec94446" /><Relationship Type="http://schemas.openxmlformats.org/officeDocument/2006/relationships/notesMaster" Target="/ppt/notesMasters/notesMaster1.xml" Id="R315b4df645a543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b1df4b3b894dfb" /><Relationship Type="http://schemas.openxmlformats.org/officeDocument/2006/relationships/notesMaster" Target="/ppt/notesMasters/notesMaster1.xml" Id="Rbaba0bd1197c41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b320abffd244a3" /><Relationship Type="http://schemas.openxmlformats.org/officeDocument/2006/relationships/notesMaster" Target="/ppt/notesMasters/notesMaster1.xml" Id="Rfa9d3caacb6049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67500829374a6c" /><Relationship Type="http://schemas.openxmlformats.org/officeDocument/2006/relationships/notesMaster" Target="/ppt/notesMasters/notesMaster1.xml" Id="Rfed8a3bef32c4f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3cd6febe344b4e" /><Relationship Type="http://schemas.openxmlformats.org/officeDocument/2006/relationships/notesMaster" Target="/ppt/notesMasters/notesMaster1.xml" Id="R8a69320b338e40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d39ac30df544c7" /><Relationship Type="http://schemas.openxmlformats.org/officeDocument/2006/relationships/notesMaster" Target="/ppt/notesMasters/notesMaster1.xml" Id="Rb34d8f45b7ce41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610af2d2614484" /><Relationship Type="http://schemas.openxmlformats.org/officeDocument/2006/relationships/notesMaster" Target="/ppt/notesMasters/notesMaster1.xml" Id="R7a8ae01bd39647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d48cf0e2594db1" /><Relationship Type="http://schemas.openxmlformats.org/officeDocument/2006/relationships/notesMaster" Target="/ppt/notesMasters/notesMaster1.xml" Id="Rca945df30f634b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7a366c730c4da4" /><Relationship Type="http://schemas.openxmlformats.org/officeDocument/2006/relationships/notesMaster" Target="/ppt/notesMasters/notesMaster1.xml" Id="R3fd4003baf2c46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b94b91d7f542e5" /><Relationship Type="http://schemas.openxmlformats.org/officeDocument/2006/relationships/notesMaster" Target="/ppt/notesMasters/notesMaster1.xml" Id="Rce8772edf67042e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ad5cf9f8ed494c" /><Relationship Type="http://schemas.openxmlformats.org/officeDocument/2006/relationships/notesMaster" Target="/ppt/notesMasters/notesMaster1.xml" Id="R0642aa1f6ecc4c8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35b5e21a2e04807" /><Relationship Type="http://schemas.openxmlformats.org/officeDocument/2006/relationships/notesMaster" Target="/ppt/notesMasters/notesMaster1.xml" Id="Rff0c6edf2e6a444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e6b1a2cd470422e" /><Relationship Type="http://schemas.openxmlformats.org/officeDocument/2006/relationships/notesMaster" Target="/ppt/notesMasters/notesMaster1.xml" Id="R509fe5b697c4484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9f5c8e8a23a433f" /><Relationship Type="http://schemas.openxmlformats.org/officeDocument/2006/relationships/notesMaster" Target="/ppt/notesMasters/notesMaster1.xml" Id="R011306d2838944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956aac76c534b6f" /><Relationship Type="http://schemas.openxmlformats.org/officeDocument/2006/relationships/notesMaster" Target="/ppt/notesMasters/notesMaster1.xml" Id="R1c610537da414e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017acd60ac24d89" /><Relationship Type="http://schemas.openxmlformats.org/officeDocument/2006/relationships/notesMaster" Target="/ppt/notesMasters/notesMaster1.xml" Id="Rd2c3845d862c484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d3f431675db40bc" /><Relationship Type="http://schemas.openxmlformats.org/officeDocument/2006/relationships/notesMaster" Target="/ppt/notesMasters/notesMaster1.xml" Id="R3d0d8a7d4f3c4f5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4cbde5b6c274861" /><Relationship Type="http://schemas.openxmlformats.org/officeDocument/2006/relationships/notesMaster" Target="/ppt/notesMasters/notesMaster1.xml" Id="R028e6dffd67d4c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На навчальному комп’ютері перевірте запуск Провідника через Win+E і Блокнота через меню «Пуск».</a:t>
            </a:r>
          </a:p>
          <a:p xmlns:a="http://schemas.openxmlformats.org/drawingml/2006/main">
            <a:r>
              <a:t>Покажіть, де розташована папка Documents; у локалізованому інтерфейсі її назва може бути «Документи».</a:t>
            </a:r>
          </a:p>
          <a:p xmlns:a="http://schemas.openxmlformats.org/drawingml/2006/main">
            <a:r>
              <a:t>Підготуйте шість рядків про Олену з уроку та чисту демонстраційну папку; не перезаписуйте учнівські матеріали.</a:t>
            </a:r>
          </a:p>
          <a:p xmlns:a="http://schemas.openxmlformats.org/drawingml/2006/main">
            <a:r>
              <a:t>Перевірте, як у наявній версії Провідника ввімкнути показ розширень файлів.</a:t>
            </a:r>
          </a:p>
          <a:p xmlns:a="http://schemas.openxmlformats.org/drawingml/2006/main">
            <a:r>
              <a:t>Заздалегідь відкрийте схему адреси з книги й підготуйте приклад https://example.com/projects.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Створити папку AI-practice у Documents і зберегти в ній текстовий файл із шістьма рядками.</a:t>
            </a:r>
          </a:p>
          <a:p xmlns:a="http://schemas.openxmlformats.org/drawingml/2006/main">
            <a:r>
              <a:t>Закрити файл, знайти його у Провіднику та повторно відкрити без втрати українських літер.</a:t>
            </a:r>
          </a:p>
          <a:p xmlns:a="http://schemas.openxmlformats.org/drawingml/2006/main">
            <a:r>
              <a:t>Зробити копію, зберігши розширення .txt, і пояснити межі такої резервної копії.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Провідник і Блокнот поруч. Джерело пояснення форматів: урок 4, F224.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Відкрите вікно і збережений файл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Сьогодні ми створимо матеріал, який використовуватимемо в наступних заняттях. Текст у вікні Блокнота ще треба зберегти: файл має отримати ім’я та місце в папці. Після закриття вікна ми перевіримо результат повторним відкриттям.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порожній Блокнот і Провідник поруч. У Провіднику виберіть Documents та покажіть рядок шляху до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відкривають обидві програми й знаходять Documents. У парі один називає програму, інший указує папку для майбутнього файлу.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«Чи можна вже знайти наш текст у папці?» Відповідь: ні, ми ще не створили й не зберегли файл.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 локалізованому Windows Documents може називатися «Документи». Перевірте шлях, а не лише назву останньої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Створення навчальної папки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Папка збирає пов’язані файли в одному місці. Ми використовуємо однакове ім’я AI-practice, щоб у наступних інструкціях було зрозуміло, де шукати результат. Слово Documents позначає батьківську папку, а AI-practice — папку всередині неї.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Documents натисніть правою кнопкою в порожньому місці, виберіть створення папки, введіть AI-practice і натисніть Enter. Відкрийте нову папку подвійним клацанням.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За чотири хвилини кожен створює та відкриває свою папку. Якщо AI-practice вже існує, учасник відкриває її, не видаляючи наявних матеріалів.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Перевірте шлях у Провіднику: Documents → AI-practice. Попросіть показати батьківську папку й повернутися всередину.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текст для Блокнота, не доручення чату. Скопіюйте всі шість рядків; вони залишаться спільними вихідними даними курсу.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12–22 хв. Шість рядків і перше збереження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Олена — навчальна героїня; зараз усі працюють з однаковими даними. Це допоможе помічати вигадані факти у відповідях ШІ. Розширення .txt повідомляє, що перед нами звичайний текст, а UTF-8 дає змогу правильно зберегти українські літери.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Скопіюйте демонстраційний текст у Блокнот. Натисніть Ctrl+Shift+S, виберіть Documents → AI-practice, задайте about-me.txt, текстовий тип файлу та UTF-8. Натисніть «Зберегти».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вставляють усі шість рядків, зберігають файл і звіряють ім’я. Дайте останні дві хвилини на перевірку рядка про контакт: він ще не обраний.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папці має з’явитися about-me.txt. У тексті мають залишитися три заплановані проєкти та тривалість відео 30–45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Текст для about-me.txt</a:t>
            </a:r>
          </a:p>
          <a:p xmlns:a="http://schemas.openxmlformats.org/drawingml/2006/main">
            <a:r>
              <a:t>Ім'я: Олена.</a:t>
            </a:r>
          </a:p>
          <a:p xmlns:a="http://schemas.openxmlformats.org/drawingml/2006/main">
            <a:r>
              <a:t>Інтереси: книги, прогулянки, порядок удома.</a:t>
            </a:r>
          </a:p>
          <a:p xmlns:a="http://schemas.openxmlformats.org/drawingml/2006/main">
            <a:r>
              <a:t>Сайт: розповідь про інтереси та три невеликі проєкти.</a:t>
            </a:r>
          </a:p>
          <a:p xmlns:a="http://schemas.openxmlformats.org/drawingml/2006/main">
            <a:r>
              <a:t>Застосунок: «Мій день», список трьох щоденних справ.</a:t>
            </a:r>
          </a:p>
          <a:p xmlns:a="http://schemas.openxmlformats.org/drawingml/2006/main">
            <a:r>
              <a:t>Відео: 30–45 секунд про впорядкування столу.</a:t>
            </a:r>
          </a:p>
          <a:p xmlns:a="http://schemas.openxmlformats.org/drawingml/2006/main">
            <a:r>
              <a:t>Контакт для публікації: ще не обрано.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Шість рядків у повторно відкритому about-me.txt; факти та українські літери збережені.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UTF-8 зберігає українські літери. Ім’я Олени й невідомий контакт у спільному оригіналі не змінюємо.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Очікуємо 30–45 секунд і «ще не обрано». Відкрите раніше вікно без повторного відкриття не є завершеною перевіркою збереження.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22–30 хв. Відкриття з папки та копія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Повторне відкриття перевіряє, що ми зберегли саме той текст у потрібному місці. Копія поряд допоможе після невдалого редагування, але не захистить від поломки всього диска. Для такого випадку потрібне інше сховище.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Закрийте Блокнот, відкрийте about-me.txt з Провідника. Поверніться в папку, скопіюйте файл через Ctrl+C і Ctrl+V. Виділіть копію, натисніть F2, задайте основу about-me-backup, залишивши 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повторно відкриває оригінал, читає всі рядки, а потім створює й відкриває копію. Сусід перевіряє лише навчальний текст, не інші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Попросіть показати два окремі файли з однаковим змістом. Назва копії — about-me-backup.txt, а не about-me-backup.txt.txt.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Після створення відкрийте обидва файли. Копія поряд допоможе після невдалої правки; для поломки диска потрібне інше сховище.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Зараз створюємо нотатку й копію. Решта папок знадобиться пізніше.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схему з папкою учасника. Окремі папки для сайта, застосунку та відео з’являться в наступних уроках.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Зараз створюємо нотатку й копію. Решта папок знадобиться пізніше.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схему з папкою учасника. Окремі папки для сайта, застосунку та відео з’являться в наступних уроках.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Зараз створюємо нотатку й копію. Решта папок знадобиться пізніше.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схему з папкою учасника. Окремі папки для сайта, застосунку та відео з’являться в наступних уроках.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назвати програму для кожної дії: Провідник або браузер. Особисті папки не показуйте.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30–38 хв. Файл на комп’ютері та адреса сайта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Наш файл поки що зберігається на цьому комп’ютері. Завантаження на сервіс передає туди копію, а завантаження із сервісу приносить файл на пристрій. В адресі сайта домен допомагає знайти потрібний ресурс; HTTPS захищає передавання даних, але не підтверджує правдивість тексту.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Порівняйте шлях Documents\AI-practice\about-me.txt з адресою https://example.com/projects на схемі. Покажіть основу назви та розширення файла, не перейменовуючи оригінал.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пояснюють, де шукати локальний файл і куди вводити вебадресу. Розберіть твердження: «Якщо перейменувати фото .jpg на .txt, воно стане текстом».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Правильне пояснення: перейменування не перетворює вміст; формат визначається не лише написом у назві. HTTPS також не означає, що сайт говорить правду.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Купівля домену сама по собі не створює сторінку. Ці поняття докладніше відпрацьовуються в уроці 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Пошкоджені українські літери перевірте повторним збереженням вихідного тексту в UTF-8.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комп’ютера можна перевірити лише паперову схему; збереження й відкриття залишаться невиконаними.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38–45 хв. Самостійна перевірка та домашня копія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Зараз покажіть шлях від папки до збереженого тексту без моїх підказок. Удома ви працюватимете з окремою копією about-me-home.txt і зміните в ній ім’я та інтереси. Оригінальна Олена залишається для подальших спільних вправ.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прикладі покажіть, що в заголовку Блокнота відкритий потрібний файл; потім закрийте демонстраційне вікно.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відкривають оригінал і резервну копію з папки, називають різницю між ім’ям та розширенням. Наприкінці відповідають на два вихідні запитання.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Зарахуйте практику після повторного відкриття обох файлів із правильними літерами; сам напис «збережено» у нотатках доказом не 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Закрити й відкрити з потрібної папки. 2. Ні, потрібне окреме сховище. 3. Ні, потрібні файли й хостинг.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Як довести, що файл збережено?</a:t>
            </a:r>
          </a:p>
          <a:p xmlns:a="http://schemas.openxmlformats.org/drawingml/2006/main">
            <a:r>
              <a:t>Відповідь: Закрити його й відкрити з папки; текст має залишитися.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Основний файл і його копія лежать на одному диску, який зламався. Чи захищає така копія від цієї втрати?</a:t>
            </a:r>
          </a:p>
          <a:p xmlns:a="http://schemas.openxmlformats.org/drawingml/2006/main">
            <a:r>
              <a:t>Відповідь: Ні. Вона допомагає після невдалого редагування. Для поломки потрібна окрема копія на іншому носії або у сховищі.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Чи достатньо домену для готового сайту?</a:t>
            </a:r>
          </a:p>
          <a:p xmlns:a="http://schemas.openxmlformats.org/drawingml/2006/main">
            <a:r>
              <a:t>Відповідь: Ні. Потрібні файли сайту та хостинг, щоб відвідувачі могли їх відкрити.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Як довести, що текст збережений?</a:t>
            </a:r>
          </a:p>
          <a:p xmlns:a="http://schemas.openxmlformats.org/drawingml/2006/main">
            <a:r>
              <a:t>Відповідь: Закрити вікно й відкрити файл із потрібної папки.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перетворює нове розширення вміст файла?</a:t>
            </a:r>
          </a:p>
          <a:p xmlns:a="http://schemas.openxmlformats.org/drawingml/2006/main">
            <a:r>
              <a:t>Відповідь: Ні; потрібне перетворення відповідною програмою.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20 хвилин. Змінюйте основу імені копії, зберігаючи розширення 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Зробіть копію `about-me.txt` у папці `AI-practice`. Як у кроці 6, змініть її ім’я на `about-me-home`, залишивши розширення `.txt`. Відкрийте копію та впишіть власні ім’я й інтереси. Початковий файл Олени залиште для наступних уроків.</a:t>
            </a:r>
          </a:p>
          <a:p xmlns:a="http://schemas.openxmlformats.org/drawingml/2006/main">
            <a:r>
              <a:t>2. Збережіть зміни, закрийте Блокнот і знайдіть копію через Провідник. Відкрийте поруч обидва файли: у початковому має залишитися Олена, а в домашньому — ваш варіант. Перевірте також, що українські літери відображаються правильно.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У about-me-home.txt змінені лише потрібні особисті дані навчальної вправи; зайвих контактів немає.</a:t>
            </a:r>
          </a:p>
          <a:p xmlns:a="http://schemas.openxmlformats.org/drawingml/2006/main">
            <a:r>
              <a:t>Оригінальний about-me.txt з Оленою залишився незмінним.</a:t>
            </a:r>
          </a:p>
          <a:p xmlns:a="http://schemas.openxmlformats.org/drawingml/2006/main">
            <a:r>
              <a:t>Обидва файли повторно відкриваються з правильними українськими літерами.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4, с. 22. Сценарій L04.</a:t>
            </a:r>
          </a:p>
          <a:p xmlns:a="http://schemas.openxmlformats.org/drawingml/2006/main">
            <a:r>
              <a:t>Microsoft — Common file name extensions in Windows: https://support.microsoft.com/en-us/windows/experience/storage-filemanagement/common-file-name-extensions-in-windows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домашньої роботи додатково звірте, що власні дані внесено тільки в about-me-home.txt.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Розташування: У Documents\AI-practice є about-me.txt і about-me-backup.txt.</a:t>
            </a:r>
          </a:p>
          <a:p xmlns:a="http://schemas.openxmlformats.org/drawingml/2006/main">
            <a:r>
              <a:t>Доказ: Провідник із відкритою навчальною папкою.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Збереження вмісту: Усі шість рядків читаються, тривалість та невідомий контакт не змінені.</a:t>
            </a:r>
          </a:p>
          <a:p xmlns:a="http://schemas.openxmlformats.org/drawingml/2006/main">
            <a:r>
              <a:t>Доказ: Повторно відкритий оригінал.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Межі копії: Копія поряд допомагає від невдалого редагування, але не від втрати всього диска.</a:t>
            </a:r>
          </a:p>
          <a:p xmlns:a="http://schemas.openxmlformats.org/drawingml/2006/main">
            <a:r>
              <a:t>Доказ: Усне пояснення учасника.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учасник показує лише AI-practice та навчальний текст. Якщо демонстрація екрана недоступна, надсилає два навчальні файли й описує шлях до них.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інтернету весь файловий практикум виконується локально. Якщо немає комп’ютера, учасник складає паперову схему папки й назв; збереження та повторне відкриття залишаються неперевіреними.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Поясніть партнеру весь шлях створення резервної копії, не торкаючись його клавіатури; він має самостійно відкрити обидва файли.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0223076e15435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7bf02172c04a4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209e93d0a84b4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b13e19a7cd406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3ac2087b7c4dc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8e572321db44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44BD3AB-C344-4E2A-89BE-0968A16E35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4CDCC71-65BC-4387-A837-2DC60E743BD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A30FDA4-9FA1-4D15-B535-B129FE97EF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8654DE-C204-4C71-B97C-9FFC5C448A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2D86F74-68B9-4D13-B963-9030BC1F33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B5E7B40-7E5C-4FA0-8EF0-99364B4597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BFAD2BE-9CCB-4049-AA37-AF6A6D31D9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67A283-02CE-4AD4-9513-011C2414B4C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F59531A-8A6D-42C5-85BD-E14CFFDA6B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7D0C2D2-15BF-44D1-A542-E8476FC1BEA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fb502d9cd14e79" /><Relationship Type="http://schemas.openxmlformats.org/officeDocument/2006/relationships/slideLayout" Target="/ppt/slideLayouts/slideLayout1.xml" Id="Re9f290ddb7d14482" /><Relationship Type="http://schemas.openxmlformats.org/officeDocument/2006/relationships/slideLayout" Target="/ppt/slideLayouts/slideLayout2.xml" Id="R09e192e81519496d" /><Relationship Type="http://schemas.openxmlformats.org/officeDocument/2006/relationships/slideLayout" Target="/ppt/slideLayouts/slideLayout3.xml" Id="R558380e704a24ec4" /><Relationship Type="http://schemas.openxmlformats.org/officeDocument/2006/relationships/slideLayout" Target="/ppt/slideLayouts/slideLayout4.xml" Id="Rba0f6c871dcf4cd7" /><Relationship Type="http://schemas.openxmlformats.org/officeDocument/2006/relationships/slideLayout" Target="/ppt/slideLayouts/slideLayout5.xml" Id="R2a29d5f3f15c4d60" /><Relationship Type="http://schemas.openxmlformats.org/officeDocument/2006/relationships/slideLayout" Target="/ppt/slideLayouts/slideLayout6.xml" Id="Re6c7446e4f374a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f290ddb7d14482"/>
    <p:sldLayoutId xmlns:r="http://schemas.openxmlformats.org/officeDocument/2006/relationships" id="2147483650" r:id="R09e192e81519496d"/>
    <p:sldLayoutId xmlns:r="http://schemas.openxmlformats.org/officeDocument/2006/relationships" id="2147483651" r:id="R558380e704a24ec4"/>
    <p:sldLayoutId xmlns:r="http://schemas.openxmlformats.org/officeDocument/2006/relationships" id="2147483652" r:id="Rba0f6c871dcf4cd7"/>
    <p:sldLayoutId xmlns:r="http://schemas.openxmlformats.org/officeDocument/2006/relationships" id="2147483653" r:id="R2a29d5f3f15c4d60"/>
    <p:sldLayoutId xmlns:r="http://schemas.openxmlformats.org/officeDocument/2006/relationships" id="2147483654" r:id="Re6c7446e4f374a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ed8374c9154c6e" /><Relationship Type="http://schemas.openxmlformats.org/officeDocument/2006/relationships/image" Target="/ppt/media/image.jpeg" Id="Rd28b13e04dfa4000" /><Relationship Type="http://schemas.openxmlformats.org/officeDocument/2006/relationships/notesSlide" Target="/ppt/notesSlides/notesSlide1.xml" Id="Rea560bc3fc2542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cf010509534849" /><Relationship Type="http://schemas.openxmlformats.org/officeDocument/2006/relationships/notesSlide" Target="/ppt/notesSlides/notesSlide2.xml" Id="Rb0605191578f41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5db272b387455d" /><Relationship Type="http://schemas.openxmlformats.org/officeDocument/2006/relationships/notesSlide" Target="/ppt/notesSlides/notesSlide3.xml" Id="R6cbc8994c3024e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a9607a04ba47fb" /><Relationship Type="http://schemas.openxmlformats.org/officeDocument/2006/relationships/notesSlide" Target="/ppt/notesSlides/notesSlide4.xml" Id="R314f6dc111f640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0914736c254be2" /><Relationship Type="http://schemas.openxmlformats.org/officeDocument/2006/relationships/notesSlide" Target="/ppt/notesSlides/notesSlide5.xml" Id="Rcfae3954f30a48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f6de219d7e49e2" /><Relationship Type="http://schemas.openxmlformats.org/officeDocument/2006/relationships/notesSlide" Target="/ppt/notesSlides/notesSlide6.xml" Id="R637b2eadaa4941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fa32c0a9474329" /><Relationship Type="http://schemas.openxmlformats.org/officeDocument/2006/relationships/notesSlide" Target="/ppt/notesSlides/notesSlide7.xml" Id="R61d4700d9f3e4b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0e996b67184734" /><Relationship Type="http://schemas.openxmlformats.org/officeDocument/2006/relationships/notesSlide" Target="/ppt/notesSlides/notesSlide8.xml" Id="Rcd03dcb7320f4bd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263e1cb5f042a0" /><Relationship Type="http://schemas.openxmlformats.org/officeDocument/2006/relationships/image" Target="/ppt/media/image.png" Id="Raca1188f950c4bb6" /><Relationship Type="http://schemas.openxmlformats.org/officeDocument/2006/relationships/notesSlide" Target="/ppt/notesSlides/notesSlide9.xml" Id="R5555f054ec9348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5cba23cff44341" /><Relationship Type="http://schemas.openxmlformats.org/officeDocument/2006/relationships/image" Target="/ppt/media/image2.png" Id="Rcd03e31c5af2436d" /><Relationship Type="http://schemas.openxmlformats.org/officeDocument/2006/relationships/notesSlide" Target="/ppt/notesSlides/notesSlide10.xml" Id="Rad00396740414e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218efe071848bc" /><Relationship Type="http://schemas.openxmlformats.org/officeDocument/2006/relationships/image" Target="/ppt/media/image3.png" Id="R668e0220513d4c7a" /><Relationship Type="http://schemas.openxmlformats.org/officeDocument/2006/relationships/notesSlide" Target="/ppt/notesSlides/notesSlide11.xml" Id="Rd6a54e0c4447400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72f14578964f71" /><Relationship Type="http://schemas.openxmlformats.org/officeDocument/2006/relationships/notesSlide" Target="/ppt/notesSlides/notesSlide12.xml" Id="R0ffc2234e30e4d3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d01684370d45c8" /><Relationship Type="http://schemas.openxmlformats.org/officeDocument/2006/relationships/notesSlide" Target="/ppt/notesSlides/notesSlide13.xml" Id="R9d5997da0b17482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024b63923b4551" /><Relationship Type="http://schemas.openxmlformats.org/officeDocument/2006/relationships/notesSlide" Target="/ppt/notesSlides/notesSlide14.xml" Id="Rb797bb69fc55459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8baa4f76974153" /><Relationship Type="http://schemas.openxmlformats.org/officeDocument/2006/relationships/notesSlide" Target="/ppt/notesSlides/notesSlide15.xml" Id="R3e5f634df192493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1ad1ff78214875" /><Relationship Type="http://schemas.openxmlformats.org/officeDocument/2006/relationships/notesSlide" Target="/ppt/notesSlides/notesSlide16.xml" Id="Rc488442b505b4d7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82daa41a684755" /><Relationship Type="http://schemas.openxmlformats.org/officeDocument/2006/relationships/notesSlide" Target="/ppt/notesSlides/notesSlide17.xml" Id="R9ca24d22c421427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4da7cc75bd42e4" /><Relationship Type="http://schemas.openxmlformats.org/officeDocument/2006/relationships/notesSlide" Target="/ppt/notesSlides/notesSlide18.xml" Id="Rcac91b464f9048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AC035B18-644E-44BB-80B7-ACD06405C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1A59FEA-E802-43B0-85F4-81C4029F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Готуємо папку для перших проєктів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1BFE9A-D80C-4C46-86E9-7538779DD6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b13e04dfa4000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196190EB-89B0-4781-BE4B-C720BE26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313EFD8-221D-42BA-8829-908D5CF5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A174D40-33C2-4F97-976D-DA2AFAB8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 / 18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EF2A6FF3-23EB-4379-83EC-375961EE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9612573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C59D0F-7492-483E-B29F-F5A0E57B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4610B4-8758-4148-9F8B-84A5C2BB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Створите папку AI-practice та файл about-me.txt.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96B0491-2D0C-4868-A43D-A84733F0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текст після повторного відкривання.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99D3B64-1838-46CD-A3F9-439E5D5F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Зробите копію й поясните, від чого вона захищає.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42B8E52-F6F5-4B78-8045-0D0D5CAE4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C3D1AD2-771A-4FED-9202-C7F71F8A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2 / 18</a:t>
            </a:r>
          </a:p>
        </p:txBody>
      </p:sp>
    </p:spTree>
    <p:extLst>
      <p:ext uri="{BB962C8B-B14F-4D97-AF65-F5344CB8AC3E}">
        <p14:creationId xmlns:p14="http://schemas.microsoft.com/office/powerpoint/2010/main" val="785941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71BCA4-8FC5-4B51-8677-EAA790E3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Файл, папка та розширення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F15379A-2777-4C9F-9F66-853BBAE1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містить збережені дані й має назву.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2849099-544B-4A73-BBE5-6C65CB285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Папка об’єднує файли та інші папки.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577C6E5-8EA6-4BBB-AD05-8B31200A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Розширення .txt допомагає впізнати звичайний текст.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CA8774D-F3CF-4D24-9C8B-AD9313C4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Зміна розширення не перетворює вміст.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FDA5DBB-4984-458C-8B73-39773EC0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0–5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BC269D9-4A4E-4959-8C3F-EBE4234F4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3 / 18</a:t>
            </a:r>
          </a:p>
        </p:txBody>
      </p:sp>
    </p:spTree>
    <p:extLst>
      <p:ext uri="{BB962C8B-B14F-4D97-AF65-F5344CB8AC3E}">
        <p14:creationId xmlns:p14="http://schemas.microsoft.com/office/powerpoint/2010/main" val="6139156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6A86B18-2323-44FF-B1BC-F67538BB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Папка AI-practice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66F28D5-65F5-4070-9B6A-C08214DD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A6CC446-7359-4944-8CF9-7E27F21BD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Windows + E: відкрийте Провідник, виберіть Документи / Documents.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D00E076-46A9-4B52-B051-005D2C44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DF2F788-BE51-49C9-8A57-FDF82E6C6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порожньому місці: права кнопка → Створити → Папку / New → Folder.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5E7E729-D33E-4434-BE8A-CA90472A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B1BAB2C-CC15-4070-BA9A-5C8B1AE4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 папку AI-practice й відкрийте її. Наявну папку не видаляйте.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D1BB0B-98B6-4A54-83B0-259A3B47B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1EA454F-7442-4D7E-946E-D6A772A1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меню «Пуск» знайдіть Блокнот / Notepad і запустіть його.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99D48F2-A0C1-42F2-8209-A562F46E2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5–12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6EDDF7C-6F2F-4EFD-82E9-50CCC9C6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4 / 18</a:t>
            </a:r>
          </a:p>
        </p:txBody>
      </p:sp>
    </p:spTree>
    <p:extLst>
      <p:ext uri="{BB962C8B-B14F-4D97-AF65-F5344CB8AC3E}">
        <p14:creationId xmlns:p14="http://schemas.microsoft.com/office/powerpoint/2010/main" val="1575664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EE7E30C-250D-4D45-9F00-71ABD5D3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Дані для about-me.txt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DE11480D-5658-4175-8F77-0277915F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Ім'я: Олена.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Інтереси: книги, прогулянки, порядок удома.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Сайт: розповідь про інтереси та три невеликі проєкти.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Застосунок: «Мій день», список трьох щоденних справ.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Відео: 30–45 секунд про впорядкування столу.</a:t>
            </a:r>
          </a:p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Контакт для публікації: ще не обрано.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094FCAEA-6ABC-4164-94B9-441EFC0B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L04_prompts.txt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EEEE8B6-1A92-4151-9146-3E2AA84A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12–22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7C693C2-4730-4496-B975-FC2039301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5 / 18</a:t>
            </a:r>
          </a:p>
        </p:txBody>
      </p:sp>
    </p:spTree>
    <p:extLst>
      <p:ext uri="{BB962C8B-B14F-4D97-AF65-F5344CB8AC3E}">
        <p14:creationId xmlns:p14="http://schemas.microsoft.com/office/powerpoint/2010/main" val="2428529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23F1BC-9212-4F5E-8FFF-1A9AF46A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Перше збереження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643C290-40F5-4154-BD4C-464FF806E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7119C56-98B5-4451-98C1-8223B2FA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Виділіть шість рядків. Ctrl + C копіює їх; Ctrl + V вставляє в Блокнот.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3A49A1-387B-4BF5-9371-AEF10C58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FB815A7-D96B-415D-B125-0F8345D4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Ctrl + Shift + S: виберіть Documents → AI-practice.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1DD3110-85B7-4506-A953-7ED932DD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547E687-5A21-496B-B86D-A5B811F4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Назва: about-me.txt. Тип: текст. Кодування: UTF-8.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498758B-4BD7-4B0C-8CA3-EF7D1C8D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CF0C819-7AEE-4407-B160-0A55C292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Зберегти / Save.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4069F5A-242E-4A60-B148-1018AAAF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12–22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4F265D2-CAAC-4ED2-99C7-03C33048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6 / 18</a:t>
            </a:r>
          </a:p>
        </p:txBody>
      </p:sp>
    </p:spTree>
    <p:extLst>
      <p:ext uri="{BB962C8B-B14F-4D97-AF65-F5344CB8AC3E}">
        <p14:creationId xmlns:p14="http://schemas.microsoft.com/office/powerpoint/2010/main" val="5075732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F73562-BA38-4396-9C13-0FC6D02D3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збереженого тексту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3CD65A0-E326-4547-A0C5-F38D3640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A3C2D72-DC76-4128-857E-B05B260F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Блокнот.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A9ABBB7-6470-40E2-8F73-61E3FC3E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0E2ACC3-9C68-4DC0-855D-D26EC2F8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about-me.txt із Провідника.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C8917E4-57B5-49E4-8BDF-FB6FA979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7D80850-76AF-425B-9F55-D4BF17ED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всі шість рядків.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071185D-48AB-4011-9959-7F8248DB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64B286F-B8CF-4CC9-B1B9-A68940553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тривалість відео та стан контакту.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AE89CEC-AB6A-4171-839B-867F040CF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22–30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62C7F45-6722-414F-9D9B-4E6FD643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7 / 18</a:t>
            </a:r>
          </a:p>
        </p:txBody>
      </p:sp>
    </p:spTree>
    <p:extLst>
      <p:ext uri="{BB962C8B-B14F-4D97-AF65-F5344CB8AC3E}">
        <p14:creationId xmlns:p14="http://schemas.microsoft.com/office/powerpoint/2010/main" val="1788422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9EA2559-811B-4252-8FCD-149D4E970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Копія для повернення до початку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6E3F372-B1D5-41D4-9FDA-D42584C1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4108E15-4809-4860-82F9-83980F607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Провіднику виділіть about-me.txt.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DFA6816-0EA7-40B8-AA86-BBFC66E6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49757FD-36C3-461F-901F-05D63543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Ctrl + C, потім Ctrl + V.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FC98B02-75EE-4E27-BED4-BFE1FF78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523EEE7-D9F6-4C7E-8E41-E51E15D0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Виділіть копію, натисніть F2.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5A751A4-CD6A-4793-926C-AD587746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6D730AF-4482-483A-A138-89478272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Задайте about-me-backup, залиште .txt та натисніть Enter.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AFD6B5A-0C14-4AFD-A5CB-DDE83067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22–30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CE4F417-F169-4077-9ED8-F07363DD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8 / 18</a:t>
            </a:r>
          </a:p>
        </p:txBody>
      </p:sp>
    </p:spTree>
    <p:extLst>
      <p:ext uri="{BB962C8B-B14F-4D97-AF65-F5344CB8AC3E}">
        <p14:creationId xmlns:p14="http://schemas.microsoft.com/office/powerpoint/2010/main" val="14252142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80D729F-0F82-489E-ACA0-293F8EC7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Матеріали в навчальній папці (1/3)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7E74E4-43C8-4302-9A99-D9C11B2B11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1188f950c4bb6"/>
          <a:srcRect xmlns:a="http://schemas.openxmlformats.org/drawingml/2006/main" l="2433" t="0" r="2433" b="60857"/>
          <a:stretch xmlns:a="http://schemas.openxmlformats.org/drawingml/2006/main"/>
        </p:blipFill>
        <p:spPr>
          <a:xfrm xmlns:a="http://schemas.openxmlformats.org/drawingml/2006/main">
            <a:off x="655779" y="1619250"/>
            <a:ext cx="10880442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BC22CFB5-8059-4116-8704-BA89B20E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Оригінал: about-me.txt. Копія: about-me-backup.txt.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FA1DC9A-47BD-4297-B990-BAA58119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22–30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04C014C-2408-4D66-A0ED-EF6D16DA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9 / 18</a:t>
            </a:r>
          </a:p>
        </p:txBody>
      </p:sp>
    </p:spTree>
    <p:extLst>
      <p:ext uri="{BB962C8B-B14F-4D97-AF65-F5344CB8AC3E}">
        <p14:creationId xmlns:p14="http://schemas.microsoft.com/office/powerpoint/2010/main" val="14076423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964DFB9-CD0D-4B04-B8F0-67387E8B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Матеріали в навчальній папці (2/3)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DFD526-A331-4B24-BC99-6B86D5CCCE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3e31c5af2436d"/>
          <a:srcRect xmlns:a="http://schemas.openxmlformats.org/drawingml/2006/main" l="9732" t="40571" r="2433" b="20286"/>
          <a:stretch xmlns:a="http://schemas.openxmlformats.org/drawingml/2006/main"/>
        </p:blipFill>
        <p:spPr>
          <a:xfrm xmlns:a="http://schemas.openxmlformats.org/drawingml/2006/main">
            <a:off x="609600" y="1800623"/>
            <a:ext cx="10972800" cy="4161628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A3115BC-ADA7-428A-95E9-7C4AF62DE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22–30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0E2EE6C-FD09-4FE2-AB16-CD0752AF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10 / 18</a:t>
            </a:r>
          </a:p>
        </p:txBody>
      </p:sp>
    </p:spTree>
    <p:extLst>
      <p:ext uri="{BB962C8B-B14F-4D97-AF65-F5344CB8AC3E}">
        <p14:creationId xmlns:p14="http://schemas.microsoft.com/office/powerpoint/2010/main" val="16015620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8F62AC2-5E06-432E-AE38-93956232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Матеріали в навчальній папці (3/3)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B03C66-1FDE-4AF8-84E6-3B83E085CF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8e0220513d4c7a"/>
          <a:srcRect xmlns:a="http://schemas.openxmlformats.org/drawingml/2006/main" l="9732" t="81143" r="2433" b="0"/>
          <a:stretch xmlns:a="http://schemas.openxmlformats.org/drawingml/2006/main"/>
        </p:blipFill>
        <p:spPr>
          <a:xfrm xmlns:a="http://schemas.openxmlformats.org/drawingml/2006/main">
            <a:off x="609600" y="2879001"/>
            <a:ext cx="10972800" cy="2004872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0836B81-5C85-40D6-BE1A-A46A250E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22–30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0D619CA-1430-4D19-A5AA-625B5091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11 / 18</a:t>
            </a:r>
          </a:p>
        </p:txBody>
      </p:sp>
    </p:spTree>
    <p:extLst>
      <p:ext uri="{BB962C8B-B14F-4D97-AF65-F5344CB8AC3E}">
        <p14:creationId xmlns:p14="http://schemas.microsoft.com/office/powerpoint/2010/main" val="85376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07D7A0-009E-4ED5-92D8-2CDBD798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Локальний файл і вебадреса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073653-8A77-4501-A35C-626EF96E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Documents\AI-practice\about-me.txt — шлях до файла на комп’ютері.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C5C771C-E5EA-4733-8AB1-F5F036D7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https://example.com/projects — приклад адреси матеріалу в мережі.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636E7AB-B3BC-480A-AE26-B54257B4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Вивантаження передає файл із пристрою сервісу.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C729286-C1C8-443F-AF1E-0DAE5501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Завантаження із сервісу зберігає копію на пристрої.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E1184AB-771B-492C-8F58-6F1AA85B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30–38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CFE2845-E504-42DD-8CE4-2B5CD9FC8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12 / 18</a:t>
            </a:r>
          </a:p>
        </p:txBody>
      </p:sp>
    </p:spTree>
    <p:extLst>
      <p:ext uri="{BB962C8B-B14F-4D97-AF65-F5344CB8AC3E}">
        <p14:creationId xmlns:p14="http://schemas.microsoft.com/office/powerpoint/2010/main" val="9962518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6F96E9-F1C8-4102-BBDB-C1500BC9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Домен і хостинг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BBDD3BF-1ECD-4966-83AD-9172C5F39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Домен — читабельне ім’я в адресі, наприклад example.com.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8CA78E9-27E7-4FF5-AC62-33A495E4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Хостинг розміщує файли або програму для доступу через мережу.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1DFB9A0-9FBE-46A6-9E68-FD7D8D64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HTTPS захищає з’єднання; правдивість тексту перевіряють окремо.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7DB79CE-BB61-480C-917B-C9CA6D28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30–38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A769107-1454-45E9-AD61-411529AB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13 / 18</a:t>
            </a:r>
          </a:p>
        </p:txBody>
      </p:sp>
    </p:spTree>
    <p:extLst>
      <p:ext uri="{BB962C8B-B14F-4D97-AF65-F5344CB8AC3E}">
        <p14:creationId xmlns:p14="http://schemas.microsoft.com/office/powerpoint/2010/main" val="102806324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9673B0C-0990-4FF0-A6B5-6CB9B496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загубився або має .txt.txt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126ACE-F925-4C1B-9549-34B2B149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F7A64B9-A5EE-4EAE-B625-717F9DF1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не видно? Через «Зберегти як» перевірте папку Documents\AI-practice.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5C9B218-429F-46ED-A9FC-819E92E5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2C1333A-E1C6-463F-BC33-0EF967F6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.txt.txt? У меню Вигляд / View Провідника ввімкніть показ розширень.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A7CBDF8-E79D-4882-9925-8BF428A3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456BCF1-5309-4D44-891B-84A239A4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Через F2 приберіть тільки зайве .txt.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18D1FD9-DB65-403E-B154-289975AE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3BBA125-A33F-47AE-9808-9A710C8ED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файл повторно й перевірте текст.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43EDF88-FA1A-4DB8-AC5F-51CD78BE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30–38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3E38F70-A038-4D54-B3EF-0DEE2461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14 / 18</a:t>
            </a:r>
          </a:p>
        </p:txBody>
      </p:sp>
    </p:spTree>
    <p:extLst>
      <p:ext uri="{BB962C8B-B14F-4D97-AF65-F5344CB8AC3E}">
        <p14:creationId xmlns:p14="http://schemas.microsoft.com/office/powerpoint/2010/main" val="9619278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37161C-D47C-44A5-8ACC-C2DD1787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Самостійний показ двох файлів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C5256AF-46F4-476B-A30E-FD874DA2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2329325-2076-487E-8E38-30682CCE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AI-practice без підказки.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CB1B566-628F-440E-8557-8B45E4BF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E88770C-B60E-4B5C-91E6-5003EA89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оригінал і резервну копію.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AC7134-9B53-4C72-B5D2-F99A1A15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F258628-53FF-485E-9D7A-88D3650F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від якої помилки допоможе ця копія.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30E8BFE-7706-44AA-A137-63120366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38–45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E498CFB-BD71-44E9-9DEA-2A66CCA5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15 / 18</a:t>
            </a:r>
          </a:p>
        </p:txBody>
      </p:sp>
    </p:spTree>
    <p:extLst>
      <p:ext uri="{BB962C8B-B14F-4D97-AF65-F5344CB8AC3E}">
        <p14:creationId xmlns:p14="http://schemas.microsoft.com/office/powerpoint/2010/main" val="55902000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C49EC91-4143-464F-96C8-09082BC45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00B0523-A8C1-461D-9F69-BBF6E732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F5DB5F89-1D01-4797-85DA-BF37D697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довести, що файл збережений?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3AE48CB-D3D6-4B3A-A859-132F6D546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4A64C3D-46F6-4BB1-95F9-4D2EDBA1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захистить копія на тому самому диску від поломки диска?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905AC7-7F39-44A4-A136-F324F288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D5D2C6D-E496-4AC9-A949-570ABEA5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достатньо домену для готового сайта?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BB6E081-0F15-4D8F-87B1-BB100F1C1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    38–45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16247E9-8297-474E-A46B-A31771AC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16 / 18</a:t>
            </a:r>
          </a:p>
        </p:txBody>
      </p:sp>
    </p:spTree>
    <p:extLst>
      <p:ext uri="{BB962C8B-B14F-4D97-AF65-F5344CB8AC3E}">
        <p14:creationId xmlns:p14="http://schemas.microsoft.com/office/powerpoint/2010/main" val="42894467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2CF7D82-DED1-4932-A5F2-2B8B0C9C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Власна копія опису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860B76-5DAA-4A66-BAC4-984707789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0E73C10-8B0D-4E46-B438-9D39A6268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about-me-home.txt з копії оригіналу.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26E82A-233B-4B17-A0A6-E4A9AB37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1DAB859-8E93-4B88-A899-68DC6503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Упишіть власні ім’я та інтереси.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E6A462-7DE7-4D08-8131-055A5B79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ED36C7C-03EF-4A78-9097-ED70EDFB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і повторно відкрийте обидва файли.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D682F7E-68B6-4101-B3FB-00A6C27D9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71CC8C8-47E3-4834-8164-9AC520F0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about-me.txt має залишитися Олена.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42E5D4F-DC21-497A-94FA-6B4EEAA8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E8DBE97-82B2-4E76-87E7-C86DBA94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17 / 18</a:t>
            </a:r>
          </a:p>
        </p:txBody>
      </p:sp>
    </p:spTree>
    <p:extLst>
      <p:ext uri="{BB962C8B-B14F-4D97-AF65-F5344CB8AC3E}">
        <p14:creationId xmlns:p14="http://schemas.microsoft.com/office/powerpoint/2010/main" val="72015517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B0DB2ED-E4E6-4AEA-B68D-29D7CA1B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3D4C977-ACF2-478A-BB86-70B9569B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9B429BD-38FC-43B8-A2A3-5A398D7D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Файли лежать у Documents\AI-practice.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1082F6D-8ED2-40FA-8CCB-3C036628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7722323-18F2-4303-ACA2-D338CEB2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Оригінал і копія відкриваються з правильними літерами.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5A7EDD5-73B5-4698-B135-805ADBB9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A99FE30-B021-4B4C-95D1-641FB73D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Шість вихідних рядків збережені.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81E2031-1A24-4DDB-9998-1F49E13D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2F8782D-7498-4FB1-BE1A-DEE1F74B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 пояснюєте межі копії на одному диску.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EEEDC92-737D-44F5-A17F-02E57BD73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04    Книга: с. 22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150156A-32FE-4CC9-96F7-38E02905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16A9C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16A9C"/>
                </a:solidFill>
                <a:latin typeface="Calibri"/>
                <a:ea typeface="Calibri"/>
                <a:cs typeface="Calibri"/>
              </a:rPr>
              <a:t>18 / 18</a:t>
            </a:r>
          </a:p>
        </p:txBody>
      </p:sp>
    </p:spTree>
    <p:extLst>
      <p:ext uri="{BB962C8B-B14F-4D97-AF65-F5344CB8AC3E}">
        <p14:creationId xmlns:p14="http://schemas.microsoft.com/office/powerpoint/2010/main" val="11499975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2026-11-01T12:22:03.1240000Z</dcterms:created>
  <dcterms:modified xsi:type="dcterms:W3CDTF">2026-11-01T12:22:03.1240000Z</dcterms:modified>
</coreProperties>
</file>