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a9d8f83fc44f24" /><Relationship Type="http://schemas.openxmlformats.org/officeDocument/2006/relationships/extended-properties" Target="/docProps/app.xml" Id="R427877c6d85f4fae" /><Relationship Type="http://schemas.openxmlformats.org/officeDocument/2006/relationships/officeDocument" Target="/ppt/presentation.xml" Id="Ra40703b71fed42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cb2e0da38b47ba"/>
  </p:sldMasterIdLst>
  <p:notesMasterIdLst>
    <p:notesMasterId xmlns:r="http://schemas.openxmlformats.org/officeDocument/2006/relationships" r:id="Rf84237219bc34456"/>
  </p:notesMasterIdLst>
  <p:sldIdLst>
    <p:sldId xmlns:r="http://schemas.openxmlformats.org/officeDocument/2006/relationships" id="256" r:id="Rad24412d66d74913"/>
    <p:sldId xmlns:r="http://schemas.openxmlformats.org/officeDocument/2006/relationships" id="257" r:id="Rd084ce87c35a4dae"/>
    <p:sldId xmlns:r="http://schemas.openxmlformats.org/officeDocument/2006/relationships" id="258" r:id="R4079b04cc60f47e4"/>
    <p:sldId xmlns:r="http://schemas.openxmlformats.org/officeDocument/2006/relationships" id="259" r:id="R046756cf698142d2"/>
    <p:sldId xmlns:r="http://schemas.openxmlformats.org/officeDocument/2006/relationships" id="260" r:id="R1aff5429e5464ad0"/>
    <p:sldId xmlns:r="http://schemas.openxmlformats.org/officeDocument/2006/relationships" id="261" r:id="R56a33aa4a7c94699"/>
    <p:sldId xmlns:r="http://schemas.openxmlformats.org/officeDocument/2006/relationships" id="262" r:id="Re7cdfd95c7174041"/>
    <p:sldId xmlns:r="http://schemas.openxmlformats.org/officeDocument/2006/relationships" id="263" r:id="Rb03f0e3cf3164daf"/>
    <p:sldId xmlns:r="http://schemas.openxmlformats.org/officeDocument/2006/relationships" id="264" r:id="R1ebb8554691c444a"/>
    <p:sldId xmlns:r="http://schemas.openxmlformats.org/officeDocument/2006/relationships" id="265" r:id="Ra00bddec6ffa48e9"/>
    <p:sldId xmlns:r="http://schemas.openxmlformats.org/officeDocument/2006/relationships" id="266" r:id="R1036a28ad4df4ad0"/>
    <p:sldId xmlns:r="http://schemas.openxmlformats.org/officeDocument/2006/relationships" id="267" r:id="Rdf2e429c25c14fca"/>
    <p:sldId xmlns:r="http://schemas.openxmlformats.org/officeDocument/2006/relationships" id="268" r:id="R28919d28d1624303"/>
    <p:sldId xmlns:r="http://schemas.openxmlformats.org/officeDocument/2006/relationships" id="269" r:id="R4fba1e82e94d48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863b3e635045ef" /><Relationship Type="http://schemas.openxmlformats.org/officeDocument/2006/relationships/slideMaster" Target="/ppt/slideMasters/slideMaster1.xml" Id="Rc5cb2e0da38b47ba" /><Relationship Type="http://schemas.openxmlformats.org/officeDocument/2006/relationships/notesMaster" Target="/ppt/notesMasters/notesMaster1.xml" Id="Rf84237219bc34456" /><Relationship Type="http://schemas.openxmlformats.org/officeDocument/2006/relationships/presProps" Target="/ppt/presProps.xml" Id="R83897e841a1a4119" /><Relationship Type="http://schemas.openxmlformats.org/officeDocument/2006/relationships/tableStyles" Target="/ppt/tableStyles.xml" Id="R59813900b7814c27" /><Relationship Type="http://schemas.openxmlformats.org/officeDocument/2006/relationships/slide" Target="/ppt/slides/slide1.xml" Id="Rad24412d66d74913" /><Relationship Type="http://schemas.openxmlformats.org/officeDocument/2006/relationships/slide" Target="/ppt/slides/slide2.xml" Id="Rd084ce87c35a4dae" /><Relationship Type="http://schemas.openxmlformats.org/officeDocument/2006/relationships/slide" Target="/ppt/slides/slide3.xml" Id="R4079b04cc60f47e4" /><Relationship Type="http://schemas.openxmlformats.org/officeDocument/2006/relationships/slide" Target="/ppt/slides/slide4.xml" Id="R046756cf698142d2" /><Relationship Type="http://schemas.openxmlformats.org/officeDocument/2006/relationships/slide" Target="/ppt/slides/slide5.xml" Id="R1aff5429e5464ad0" /><Relationship Type="http://schemas.openxmlformats.org/officeDocument/2006/relationships/slide" Target="/ppt/slides/slide6.xml" Id="R56a33aa4a7c94699" /><Relationship Type="http://schemas.openxmlformats.org/officeDocument/2006/relationships/slide" Target="/ppt/slides/slide7.xml" Id="Re7cdfd95c7174041" /><Relationship Type="http://schemas.openxmlformats.org/officeDocument/2006/relationships/slide" Target="/ppt/slides/slide8.xml" Id="Rb03f0e3cf3164daf" /><Relationship Type="http://schemas.openxmlformats.org/officeDocument/2006/relationships/slide" Target="/ppt/slides/slide9.xml" Id="R1ebb8554691c444a" /><Relationship Type="http://schemas.openxmlformats.org/officeDocument/2006/relationships/slide" Target="/ppt/slides/slide10.xml" Id="Ra00bddec6ffa48e9" /><Relationship Type="http://schemas.openxmlformats.org/officeDocument/2006/relationships/slide" Target="/ppt/slides/slide11.xml" Id="R1036a28ad4df4ad0" /><Relationship Type="http://schemas.openxmlformats.org/officeDocument/2006/relationships/slide" Target="/ppt/slides/slide12.xml" Id="Rdf2e429c25c14fca" /><Relationship Type="http://schemas.openxmlformats.org/officeDocument/2006/relationships/slide" Target="/ppt/slides/slide13.xml" Id="R28919d28d1624303" /><Relationship Type="http://schemas.openxmlformats.org/officeDocument/2006/relationships/slide" Target="/ppt/slides/slide14.xml" Id="R4fba1e82e94d48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668c65a50f42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3c914ebddb40da" /><Relationship Type="http://schemas.openxmlformats.org/officeDocument/2006/relationships/notesMaster" Target="/ppt/notesMasters/notesMaster1.xml" Id="R888fcbbaff0c4e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f3979aed704aea" /><Relationship Type="http://schemas.openxmlformats.org/officeDocument/2006/relationships/notesMaster" Target="/ppt/notesMasters/notesMaster1.xml" Id="R530b0ca68c5b4c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a9647237b94a35" /><Relationship Type="http://schemas.openxmlformats.org/officeDocument/2006/relationships/notesMaster" Target="/ppt/notesMasters/notesMaster1.xml" Id="R8fcbf386013940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c3131fecac490f" /><Relationship Type="http://schemas.openxmlformats.org/officeDocument/2006/relationships/notesMaster" Target="/ppt/notesMasters/notesMaster1.xml" Id="R58ab1c70280443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0c4280f4c64ca8" /><Relationship Type="http://schemas.openxmlformats.org/officeDocument/2006/relationships/notesMaster" Target="/ppt/notesMasters/notesMaster1.xml" Id="Re495e91b56c448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6d430caa2240ae" /><Relationship Type="http://schemas.openxmlformats.org/officeDocument/2006/relationships/notesMaster" Target="/ppt/notesMasters/notesMaster1.xml" Id="R5d5d9d35100d48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34b119b9904b72" /><Relationship Type="http://schemas.openxmlformats.org/officeDocument/2006/relationships/notesMaster" Target="/ppt/notesMasters/notesMaster1.xml" Id="R425a7b5656b342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3e62d82a6d44f4" /><Relationship Type="http://schemas.openxmlformats.org/officeDocument/2006/relationships/notesMaster" Target="/ppt/notesMasters/notesMaster1.xml" Id="Raa4d44b7f2a646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d05f1a201649f0" /><Relationship Type="http://schemas.openxmlformats.org/officeDocument/2006/relationships/notesMaster" Target="/ppt/notesMasters/notesMaster1.xml" Id="R8aef323bfdae4c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e3303086354420" /><Relationship Type="http://schemas.openxmlformats.org/officeDocument/2006/relationships/notesMaster" Target="/ppt/notesMasters/notesMaster1.xml" Id="R5f055cd757af46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10b2721257b43bb" /><Relationship Type="http://schemas.openxmlformats.org/officeDocument/2006/relationships/notesMaster" Target="/ppt/notesMasters/notesMaster1.xml" Id="Rd8f381b278dc4cf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f52add27644d6d" /><Relationship Type="http://schemas.openxmlformats.org/officeDocument/2006/relationships/notesMaster" Target="/ppt/notesMasters/notesMaster1.xml" Id="R54ab6585ff2a4b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7045aab91074e9e" /><Relationship Type="http://schemas.openxmlformats.org/officeDocument/2006/relationships/notesMaster" Target="/ppt/notesMasters/notesMaster1.xml" Id="Rac4a7bc6384f41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3379ba9e8084bb4" /><Relationship Type="http://schemas.openxmlformats.org/officeDocument/2006/relationships/notesMaster" Target="/ppt/notesMasters/notesMaster1.xml" Id="Rbd5444ed42d943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На окремому навчальному обліковому записі перевірте accounts.google.com і myaccount.google.com; не проєктуйте особисті повідомлення.</a:t>
            </a:r>
          </a:p>
          <a:p xmlns:a="http://schemas.openxmlformats.org/drawingml/2006/main">
            <a:r>
              <a:t>Уточніть, хто вже має Google Account: повторна реєстрація для уроку не потрібна.</a:t>
            </a:r>
          </a:p>
          <a:p xmlns:a="http://schemas.openxmlformats.org/drawingml/2006/main">
            <a:r>
              <a:t>Попередьте, що пароль, підтвердження та налаштування відновлення кожен вводить приватно, без демонстрації екрана.</a:t>
            </a:r>
          </a:p>
          <a:p xmlns:a="http://schemas.openxmlformats.org/drawingml/2006/main">
            <a:r>
              <a:t>Підготуйте локальну картку доступу та папку AI-practice з уроку 4.</a:t>
            </a:r>
          </a:p>
          <a:p xmlns:a="http://schemas.openxmlformats.org/drawingml/2006/main">
            <a:r>
              <a:t>Перед заняттям перевірте підписи Create account, Personal use, Security &amp; sign-in на своєму навчальному екрані; зовнішні підтвердження не включайте в темп уроку.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Перевірити спосіб входу до власного Google Account або точно позначити незавершений вхід.</a:t>
            </a:r>
          </a:p>
          <a:p xmlns:a="http://schemas.openxmlformats.org/drawingml/2006/main">
            <a:r>
              <a:t>Знайти налаштування другого кроку входу та відновлення, розрізняючи їхнє призначення.</a:t>
            </a:r>
          </a:p>
          <a:p xmlns:a="http://schemas.openxmlformats.org/drawingml/2006/main">
            <a:r>
              <a:t>Зберегти access-notes.txt із фактичним станом доступу без паролів і кодів.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Приклад: ChatGPT і Claude не стають одним продуктом після входу через Google.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Чи потрібний новий обліковий запис?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Обліковий запис зберігає зв’язок між вами та сервісом. Якщо ви вже входите до Google, спочатку перевіримо цей доступ; створювати ще один запис без потреби не будемо. Кнопка Continue with Google в іншому сервісі використовує цей спосіб входу, але не об’єднує історії різних сервісів.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навчальному екрані введіть accounts.google.com у рядок адреси. Покажіть вибір входу та створення запису, не відкриваючи особистої пошти.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приватно визначає свою гілку: наявний доступ, новий запис або спостережна вправа. У спільний чат повідомляє лише назву гілки.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«Чи потрібна нова Gmail-адреса, якщо Google Account уже є?» Відповідь: ні, спочатку перевіряємо наявний запис.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вимагайте створення другого запису. Статус спостережної вправи позначайте окремо від завершеного входу.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Картка нагадує спосіб входу. Паролі й коди залишаються поза нею.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Розберіть звичайний вхід, додаткове підтвердження та втрату доступу. Номер відновлення не доводить, що другий крок уже ввімкнений.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Пароль, підтвердження і відновлення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Пароль допомагає підтвердити право на вхід. Другий крок додає ще одне підтвердження, а відновлення потрібне, коли звичайний доступ втрачено. Ці три речі пов’язані, але номер для відновлення сам по собі не доводить, що другий крок уже ввімкнений.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картку з трьома підписами: спосіб входу, другий крок, відновлення. Продемонструйте приклад без справжнього номера, адреси чи коду.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розподіляють ситуації: звичайний вхід, додаткове підтвердження, втрата доступу. Окремо позначають несподіваний запит підтвердити чужий вхід.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Правильна дія для несподіваного запиту: відхилити його та самостійно відкрити налаштування облікового запису, а не підтверджувати на прохання незнайомця.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F222. Секретні дії виконуються без демонстрації екрана. Якщо код затримується, позначте незавершений стан і продовжте роботу з карткою.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12–22 хв. Вхід або реєстрація за власним вибором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Власник наявного запису входить звичним способом і переходить до перевірки налаштувань. Для нового запису можна використати вже наявну електронну адресу. Код вводимо лише у власному розпочатому вікні реєстрації; мені його повідомляти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Поясніть гілку Create account → Personal use. Для наявної пошти покажіть Use your existing email or phone number: адреса, Next, отриманий код. Пароль має бути унікальним; навчальні файли не є сховищем паролів.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працюють приватно. За вісім хвилин той, хто вже має доступ, відкриває myaccount.google.com; той, хто очікує підтвердження, фіксує «вхід ще не завершено» й переходить до навчальної картки.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Перевіряйте лише факт доступу або чесно записаний незавершений стан. Не просіть надіслати сторінку з кодом чи показати пароль.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Паролі й коди не передаються викладачу або чату. Вхід перевіряємо за власними діями, а не проханням сторонньої людини.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 F223, F229. Для організаційного запису доступ може визначати адміністратор.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22–30 хв. Перевірка захисту та відновлення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Тепер читаємо фактичні налаштування. Якщо ви користуєтеся ключем доступу, підтвердження може відбуватися через розблокування пристрою, а не через SMS. Для навчального або робочого запису частину можливостей може визначати адміністратор.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навчальному акаунті відкрийте myaccount.google.com → Security &amp; sign-in. Покажіть Turn on 2-Step Verification, а також Recovery phone і Recovery email; сховайте конкретні значення перед демонстрацією.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перевіряє власний стан. За бажанням додає лише доступний йому спосіб відновлення та завершує підтвердження; незавершене налаштування так і записує.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назвати тільки статус: наприклад, «номер додано» або «ще не налаштовано». Фраза «я відкрив сторінку» не означає, що налаштування завершене.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F230. Якщо налаштування не завершене, так і запишіть. Групі достатньо загального статусу без номерів та адрес.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шаблон для Блокнота. Замініть спосіб входу й стан фактичними відомостями. Паролі, одноразові та резервні коди сюди не належать.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30–38 хв. Картка доступу без секретів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Картка має допомогти згадати, як ми входили, а не дати сторонній людині ключ до запису. Тому тут буде назва сервісу, спосіб входу та перевірений стан відновлення. Паролі, одноразові й резервні коди сюди не потрапляють.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Блокнот, вставте шаблон картки й збережіть Documents\AI-practice\access-notes.txt. У демонстрації використайте умовну адресу та правдивий навчальний статус.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створюють власну картку, закривають і повторно відкривають її. Самостійно перевіряють кожен рядок на наявність секретів; партнеру читають лише загальні назви полів.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пояснити відмінність між «відновлення налаштовано» та «відкрив сторінку відновлення». Перше потребує завершеного й перевіреного налаштування.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Картка доступу</a:t>
            </a:r>
          </a:p>
          <a:p xmlns:a="http://schemas.openxmlformats.org/drawingml/2006/main">
            <a:r>
              <a:t>Сервіс: Google.</a:t>
            </a:r>
          </a:p>
          <a:p xmlns:a="http://schemas.openxmlformats.org/drawingml/2006/main">
            <a:r>
              <a:t>Адреса входу: моя адреса облікового запису.</a:t>
            </a:r>
          </a:p>
          <a:p xmlns:a="http://schemas.openxmlformats.org/drawingml/2006/main">
            <a:r>
              <a:t>Спосіб входу: пароль і підтвердження на моєму телефоні.</a:t>
            </a:r>
          </a:p>
          <a:p xmlns:a="http://schemas.openxmlformats.org/drawingml/2006/main">
            <a:r>
              <a:t>Відновлення: мій перевірений 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Учасник замінює спосіб входу та стан фактичними даними; паролів і кодів немає.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Стан приватно звіряє сам учасник. Партнеру можна назвати тільки поля та загальний спосіб перевірки.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Ні, можна використати наявну пошту. 2. Сервіс, адресу, спосіб входу та стан відновлення без секретів. 3. Відхилити запит і самостійно перевірити налаштування.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38–45 хв. Перевірка результату та домашня звірка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Знання власного стану корисніше за галочку без перевірки. Навіть якщо підтвердження затрималося, ви можете правильно описати, що вже зроблено і чого бракує. Удома потрібно звірити картку з налаштуваннями та записати три висновки в access-check.txt, не змінюючи їх лише заради вправи.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безпечний приклад висновків: спосіб входу збігається; відновлення ще не налаштоване; секретів у картці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три хвилини кожен перевіряє свою картку за рубрикою. Потім відповідає на вихідні запитання; охочі називають одну дію, яку завершать пізніше.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Зарахуйте точну картку та розуміння налаштувань; не вимагайте реєстрації чи наявності телефона як умови участі.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новий Google Account обов’язково потребує нової адреси Gmail?</a:t>
            </a:r>
          </a:p>
          <a:p xmlns:a="http://schemas.openxmlformats.org/drawingml/2006/main">
            <a:r>
              <a:t>Відповідь: Ні. Можна використати наявну адресу іншої пошти.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Що записати в навчальну картку?</a:t>
            </a:r>
          </a:p>
          <a:p xmlns:a="http://schemas.openxmlformats.org/drawingml/2006/main">
            <a:r>
              <a:t>Відповідь: Сервіс, адресу, спосіб входу й стан відновлення; пароль і коди туди не належать.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Прийшло підтвердження входу, якого ви не починали. Погоджуватися?</a:t>
            </a:r>
          </a:p>
          <a:p xmlns:a="http://schemas.openxmlformats.org/drawingml/2006/main">
            <a:r>
              <a:t>Відповідь: Ні. Відхиліть запит і самостійно відкрийте параметри безпеки свого запису.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потрібно передавати викладачу код підтвердження?</a:t>
            </a:r>
          </a:p>
          <a:p xmlns:a="http://schemas.openxmlformats.org/drawingml/2006/main">
            <a:r>
              <a:t>Відповідь: Ні; його вводять приватно у власному розпочатому вікні.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записати, якщо відновлення не завершене?</a:t>
            </a:r>
          </a:p>
          <a:p xmlns:a="http://schemas.openxmlformats.org/drawingml/2006/main">
            <a:r>
              <a:t>Відповідь: Правдивий статус «ще не налаштовано» або конкретний незавершений крок.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15 хвилин. На заняття достатньо висновків; особисті параметри показувати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Прочитайте свою картку `access-notes.txt` й уявіть, що змінюєте комп’ютер. Чи зрозуміло з неї, який сервіс відкрити та який спосіб входу вибрати? Нічого не змінюючи в обліковому записі, звірте записані відомості з його параметрами.</a:t>
            </a:r>
          </a:p>
          <a:p xmlns:a="http://schemas.openxmlformats.org/drawingml/2006/main">
            <a:r>
              <a:t>2. Створіть `access-check.txt`: три короткі рядки про правильність способу входу, стан відновлення та відсутність секретів у картці. Паролі, коди й повні дані відновлення не копіюйте. На заняття достатньо принести лише ці висновки.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access-check.txt містить три висновки: спосіб входу, стан відновлення, відсутність секретів.</a:t>
            </a:r>
          </a:p>
          <a:p xmlns:a="http://schemas.openxmlformats.org/drawingml/2006/main">
            <a:r>
              <a:t>Висновки відповідають фактично переглянутим налаштуванням або явно зазначають недоступну перевірку.</a:t>
            </a:r>
          </a:p>
          <a:p xmlns:a="http://schemas.openxmlformats.org/drawingml/2006/main">
            <a:r>
              <a:t>Файл для перевірки не розкриває повних даних відновлення чи кодів.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5, с. 26. Сценарій L05.</a:t>
            </a:r>
          </a:p>
          <a:p xmlns:a="http://schemas.openxmlformats.org/drawingml/2006/main">
            <a:r>
              <a:t>Google — Create a Google Account: https://support.google.com/accounts/answer/27441</a:t>
            </a:r>
          </a:p>
          <a:p xmlns:a="http://schemas.openxmlformats.org/drawingml/2006/main">
            <a:r>
              <a:t>Google — Turn on 2-Step Verification: https://support.google.com/accounts/answer/185839?hl=en</a:t>
            </a:r>
          </a:p>
          <a:p xmlns:a="http://schemas.openxmlformats.org/drawingml/2006/main">
            <a:r>
              <a:t>Google — Set up recovery options: https://support.google.com/accounts/answer/183723?hl=en</a:t>
            </a:r>
          </a:p>
          <a:p xmlns:a="http://schemas.openxmlformats.org/drawingml/2006/main">
            <a:r>
              <a:t>Google — Sign in with a passkey instead of a password: https://support.google.com/accounts/answer/13548313?hl=en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телефона чи доступу оцінюйте умовну картку та розуміння призначень, зберігаючи межу виконаної роботи. Відкрита сторінка параметрів не доводить завершеної зміни. Очікування коду позначайте незавершеним кроком.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Розрізнення призначень: Вхід, другий крок і відновлення не названі одним і тим самим.</a:t>
            </a:r>
          </a:p>
          <a:p xmlns:a="http://schemas.openxmlformats.org/drawingml/2006/main">
            <a:r>
              <a:t>Доказ: Пояснення трьох ситуацій.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Точність стану: Записане тільки завершене або явно позначене незавершене налаштування.</a:t>
            </a:r>
          </a:p>
          <a:p xmlns:a="http://schemas.openxmlformats.org/drawingml/2006/main">
            <a:r>
              <a:t>Доказ: Приватна звірка картки з налаштуваннями.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Безпечна картка: Є потрібні поля, немає паролів і кодів.</a:t>
            </a:r>
          </a:p>
          <a:p xmlns:a="http://schemas.openxmlformats.org/drawingml/2006/main">
            <a:r>
              <a:t>Доказ: Самоперевірка повторно відкритого access-notes.txt.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Під час приватних дій віддалений учасник припиняє демонстрацію екрана. Викладачу повідомляє лише статус і спосіб перевірки; особисті адреси, номери й коди залишаються прихованими.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телефона чи доступу учасник заповнює картку умовного запису та розбирає ситуації. Реєстрація, другий крок і відновлення при цьому не вважаються налаштованими.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Поясніть на умовному прикладі, чому входження через Google до іншого сервісу не означає спільної історії чатів.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ae25f8dc3e4d5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7761671ec444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2e4c4a4052483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06c62c45be43e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29f8ad4e0f401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b8b9d3ac7647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C06593-2A06-4BB4-947A-EAF0A896C2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936AB56-0812-4D62-A5D8-2065A3AC5FE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DD7201E-0ECA-4D54-B047-72BBC4B617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71CF8C-157A-4BED-9B26-42681F2588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9C96251-77A1-4448-B52C-ACB56C7977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2024CE-8166-4EC4-9E43-8B0133C6D3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06985DD-AA99-4AC2-A1AB-486EE99D0E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40B0081-4D8A-4B1A-AE1E-C618598A69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C769F6-4D14-4940-8995-3ECD6D0299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1FAFF2-F19B-40F7-9817-3C3A06DC54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71c122bb134cf7" /><Relationship Type="http://schemas.openxmlformats.org/officeDocument/2006/relationships/slideLayout" Target="/ppt/slideLayouts/slideLayout1.xml" Id="R99e09a7ae65d43a3" /><Relationship Type="http://schemas.openxmlformats.org/officeDocument/2006/relationships/slideLayout" Target="/ppt/slideLayouts/slideLayout2.xml" Id="R84e6725fa4f04b05" /><Relationship Type="http://schemas.openxmlformats.org/officeDocument/2006/relationships/slideLayout" Target="/ppt/slideLayouts/slideLayout3.xml" Id="Rb275296d340643c4" /><Relationship Type="http://schemas.openxmlformats.org/officeDocument/2006/relationships/slideLayout" Target="/ppt/slideLayouts/slideLayout4.xml" Id="R58491ee921e74f5b" /><Relationship Type="http://schemas.openxmlformats.org/officeDocument/2006/relationships/slideLayout" Target="/ppt/slideLayouts/slideLayout5.xml" Id="R31492990e73f4715" /><Relationship Type="http://schemas.openxmlformats.org/officeDocument/2006/relationships/slideLayout" Target="/ppt/slideLayouts/slideLayout6.xml" Id="R584b35add26842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e09a7ae65d43a3"/>
    <p:sldLayoutId xmlns:r="http://schemas.openxmlformats.org/officeDocument/2006/relationships" id="2147483650" r:id="R84e6725fa4f04b05"/>
    <p:sldLayoutId xmlns:r="http://schemas.openxmlformats.org/officeDocument/2006/relationships" id="2147483651" r:id="Rb275296d340643c4"/>
    <p:sldLayoutId xmlns:r="http://schemas.openxmlformats.org/officeDocument/2006/relationships" id="2147483652" r:id="R58491ee921e74f5b"/>
    <p:sldLayoutId xmlns:r="http://schemas.openxmlformats.org/officeDocument/2006/relationships" id="2147483653" r:id="R31492990e73f4715"/>
    <p:sldLayoutId xmlns:r="http://schemas.openxmlformats.org/officeDocument/2006/relationships" id="2147483654" r:id="R584b35add26842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a1a09c94e4489b" /><Relationship Type="http://schemas.openxmlformats.org/officeDocument/2006/relationships/image" Target="/ppt/media/image.jpeg" Id="Rb04115a859d1434b" /><Relationship Type="http://schemas.openxmlformats.org/officeDocument/2006/relationships/notesSlide" Target="/ppt/notesSlides/notesSlide1.xml" Id="Rd776ff33e1e444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4dfcfb860b4e70" /><Relationship Type="http://schemas.openxmlformats.org/officeDocument/2006/relationships/notesSlide" Target="/ppt/notesSlides/notesSlide2.xml" Id="Rd0853a2162a346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5ea25b721f443b" /><Relationship Type="http://schemas.openxmlformats.org/officeDocument/2006/relationships/notesSlide" Target="/ppt/notesSlides/notesSlide3.xml" Id="R29e4dfdced454b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88d09164e14f56" /><Relationship Type="http://schemas.openxmlformats.org/officeDocument/2006/relationships/notesSlide" Target="/ppt/notesSlides/notesSlide4.xml" Id="R04f44fdaef9c41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980c688a8b479a" /><Relationship Type="http://schemas.openxmlformats.org/officeDocument/2006/relationships/image" Target="/ppt/media/image.png" Id="Rcf7d2840e89c41ae" /><Relationship Type="http://schemas.openxmlformats.org/officeDocument/2006/relationships/notesSlide" Target="/ppt/notesSlides/notesSlide5.xml" Id="R6ed00dc7af0440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dc2d3d7a2c49f3" /><Relationship Type="http://schemas.openxmlformats.org/officeDocument/2006/relationships/notesSlide" Target="/ppt/notesSlides/notesSlide6.xml" Id="R0b67cbf13d764b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362ded8deb42a8" /><Relationship Type="http://schemas.openxmlformats.org/officeDocument/2006/relationships/notesSlide" Target="/ppt/notesSlides/notesSlide7.xml" Id="Rc047bc27e6bb45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80d78eda8c4733" /><Relationship Type="http://schemas.openxmlformats.org/officeDocument/2006/relationships/notesSlide" Target="/ppt/notesSlides/notesSlide8.xml" Id="Raaa76ff966ca42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fffe8ac83f47d9" /><Relationship Type="http://schemas.openxmlformats.org/officeDocument/2006/relationships/notesSlide" Target="/ppt/notesSlides/notesSlide9.xml" Id="R7d7d61a18d6747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1906c34c444415" /><Relationship Type="http://schemas.openxmlformats.org/officeDocument/2006/relationships/notesSlide" Target="/ppt/notesSlides/notesSlide10.xml" Id="R5409c5ee4c3746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ac6258ad2140c6" /><Relationship Type="http://schemas.openxmlformats.org/officeDocument/2006/relationships/notesSlide" Target="/ppt/notesSlides/notesSlide11.xml" Id="Rf62c894babb34c7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e0130c368c4515" /><Relationship Type="http://schemas.openxmlformats.org/officeDocument/2006/relationships/notesSlide" Target="/ppt/notesSlides/notesSlide12.xml" Id="R1e88821a3c8744f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12919bde8a4aec" /><Relationship Type="http://schemas.openxmlformats.org/officeDocument/2006/relationships/notesSlide" Target="/ppt/notesSlides/notesSlide13.xml" Id="Rc59150c45015461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72cdaf040a415f" /><Relationship Type="http://schemas.openxmlformats.org/officeDocument/2006/relationships/notesSlide" Target="/ppt/notesSlides/notesSlide14.xml" Id="R07b06f9450fa45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79E09A45-ECC2-4F78-88C2-F1CF06BF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B165314-1354-4DC9-8AE9-D9342C35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Створюємо доступ і не губимо його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898DB-A47D-43D0-8651-DC6F8484BA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115a859d1434b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59FD04F7-EEA4-4676-A496-3CCE0346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669CE85-868F-44DF-804D-8F642FB3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0873E07-E172-4C06-8687-02086E8D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 / 14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98A5CDF5-09EE-4E5C-BFE6-75DD5518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2654344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B279B7-5A17-4632-B33E-AFFA8D88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18C5999-6D32-416F-A900-F569246C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спосіб входу до Google.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5776DE5-8A26-4CA5-85F2-3DFC6657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Розрізните підтвердження входу й відновлення доступу.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F95B76B-3215-4588-86A5-E3A4980E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access-notes.txt без паролів і кодів.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77A8741-1E59-449B-89A2-F65CC909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FADC238-6756-47E0-BA35-E0846B46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2 / 14</a:t>
            </a:r>
          </a:p>
        </p:txBody>
      </p:sp>
    </p:spTree>
    <p:extLst>
      <p:ext uri="{BB962C8B-B14F-4D97-AF65-F5344CB8AC3E}">
        <p14:creationId xmlns:p14="http://schemas.microsoft.com/office/powerpoint/2010/main" val="711269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6A72F1C-05FF-4859-8990-582D7176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Обліковий запис і спосіб входу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4B958F-A4A2-40DE-AB10-BD6044F9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Обліковий запис зберігає ваші налаштування й матеріали в сервісі.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69583C0-7463-40D4-B64C-ECC0467E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Логін — ім’я для входу, часто адреса пошти.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92B9982-0D4F-4545-AE23-A0A4D7277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Continue with Google означає «Продовжити з Google».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301B8B1-C4EC-4768-BE7B-6ED271FD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Такий вхід не об’єднує історії ChatGPT і Claude.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A3C4AC4-19B3-4CAB-A2CE-4DEB6C54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1FDDE60-429D-42A3-ACA9-DDD6445A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3 / 14</a:t>
            </a:r>
          </a:p>
        </p:txBody>
      </p:sp>
    </p:spTree>
    <p:extLst>
      <p:ext uri="{BB962C8B-B14F-4D97-AF65-F5344CB8AC3E}">
        <p14:creationId xmlns:p14="http://schemas.microsoft.com/office/powerpoint/2010/main" val="6754338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173C9B-2F40-42BA-B0BB-DC7CBAE4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Наявний запис або нова реєстрація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7F3883-1F64-4E6D-8986-55CBA0D8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72114DF-F74E-44FA-AA42-FF2A4185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accounts.google.com.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35A387-09C1-41AC-866C-B19D742D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C6AA876-A232-4EE0-8C77-56B4E000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запис уже є, перевірте адресу та ввійдіть.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E77DEA-EEB3-4986-A797-391C9231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B30B5E3-0164-4EEF-965A-B225BEA5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нового запису виберіть Create account → Personal use.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347369-7960-450A-A273-B4AAF2B8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002099E-C3BB-4B37-B4F8-0FF429DC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Без доступу можна працювати з умовною карткою.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E634462-26FE-4556-A605-0D08AFCD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0–5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BB002DD-F91C-4161-B724-D463FB28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4 / 14</a:t>
            </a:r>
          </a:p>
        </p:txBody>
      </p:sp>
    </p:spTree>
    <p:extLst>
      <p:ext uri="{BB962C8B-B14F-4D97-AF65-F5344CB8AC3E}">
        <p14:creationId xmlns:p14="http://schemas.microsoft.com/office/powerpoint/2010/main" val="926745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5FC3D4-BD36-47A3-8E35-574E668B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Вхід, підтвердження та відновлення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47828-AEA8-4C4F-81B5-F5054EF3E6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d2840e89c41ae"/>
          <a:srcRect xmlns:a="http://schemas.openxmlformats.org/drawingml/2006/main" l="2433" t="25907" r="2433" b="5181"/>
          <a:stretch xmlns:a="http://schemas.openxmlformats.org/drawingml/2006/main"/>
        </p:blipFill>
        <p:spPr>
          <a:xfrm xmlns:a="http://schemas.openxmlformats.org/drawingml/2006/main">
            <a:off x="609600" y="1655951"/>
            <a:ext cx="10972800" cy="3736598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2944DB7-546E-4450-BFE9-681B2F5F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Другий крок підтверджує вхід. Відновлення допомагає повернути втрачений доступ.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7CC90F3-46AA-492A-8F8C-4F1A1BB3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5–12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201B88-61AD-43DE-8BC5-C0DAE930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5 / 14</a:t>
            </a:r>
          </a:p>
        </p:txBody>
      </p:sp>
    </p:spTree>
    <p:extLst>
      <p:ext uri="{BB962C8B-B14F-4D97-AF65-F5344CB8AC3E}">
        <p14:creationId xmlns:p14="http://schemas.microsoft.com/office/powerpoint/2010/main" val="18560038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DA6FA18-2336-41DE-9785-D449CF0B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Нова реєстрація з наявною поштою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9C54ED-B02E-4653-BDA7-7B388E0D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DC9B5D2-4365-48C7-93A3-79899147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Use your existing email or phone number — використання наявної пошти.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0B80DC-865A-4732-991C-2C77B988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010DBF4-A661-4A0F-AB44-3F58F6DF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Уведіть адресу. Натисніть Next і введіть код із листа у власному вікні реєстрації.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7F79C83-690D-40CA-84FF-1C50429C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B22DCE9-AE32-4A41-8301-6D0A1F71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Задайте окремий пароль і збережіть його в менеджері паролів — сховищі даних входу.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894ED7A-284A-47D7-84C1-21460963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288FBDA-AC04-4DB4-80FB-0EC1CFD9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Пароль і коди вводьте приватно, без показу екрана.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848DCD9-20D3-41FC-9628-1D7CB862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12–22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43356DC-A497-4D2E-A1CC-3C98DFF6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6 / 14</a:t>
            </a:r>
          </a:p>
        </p:txBody>
      </p:sp>
    </p:spTree>
    <p:extLst>
      <p:ext uri="{BB962C8B-B14F-4D97-AF65-F5344CB8AC3E}">
        <p14:creationId xmlns:p14="http://schemas.microsoft.com/office/powerpoint/2010/main" val="192495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3B77FC-A678-4CAA-8DCC-74DCE9EA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Несподіване підтвердження входу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7C6DA6-323F-44C0-B483-BD3DA5DB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E6B5660-4A60-424E-A179-83275A3E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 не починали входити, але телефон просить підтвердження.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71B3C4-7FB4-4BE5-831E-4573910A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FFED6CB-AB5F-4658-8E9D-75CCF3DB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Відхиліть запит.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848746C-C602-4B9F-8F98-EC96D787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D8F7FAB-BE90-456E-A2C5-4C067F6C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Самостійно відкрийте myaccount.google.com і перевірте безпеку запису.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5D978EE-E30B-4768-8035-31C0EE7C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12–22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882BD0-9526-4289-B289-C1EEB65D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7 / 14</a:t>
            </a:r>
          </a:p>
        </p:txBody>
      </p:sp>
    </p:spTree>
    <p:extLst>
      <p:ext uri="{BB962C8B-B14F-4D97-AF65-F5344CB8AC3E}">
        <p14:creationId xmlns:p14="http://schemas.microsoft.com/office/powerpoint/2010/main" val="3398371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69CD14-9A05-4A14-A09D-A1B4E399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Другий крок входу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F98343-F3F8-4363-BE68-9D09A122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FF4E942-104E-453F-AE56-54F86991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myaccount.google.com → Security &amp; sign-in.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08E8E3D-A79A-4B81-8C5A-51BD8FA9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037E4E9-A2A2-4D61-9173-68CCCCD5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Turn on 2-Step Verification — увімкнення двоетапної перевірки.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986D79-76A3-426A-89F6-3A14BA54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DA236B9-8BE0-45B6-B1EC-938FA92C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Пройдіть запропоноване підтвердження приватно.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7E62C11-3DE5-4D75-AE05-2920DFF3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AB5A1AD-B9F6-490A-8117-18D2C6280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Passkey — ключ доступу. Вхід може підтверджувати розблокування пристрою.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BEEF748-CDC6-4C54-8115-2E505505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22–30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772D4C-71DB-49BC-AAA5-0620B0F2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8 / 14</a:t>
            </a:r>
          </a:p>
        </p:txBody>
      </p:sp>
    </p:spTree>
    <p:extLst>
      <p:ext uri="{BB962C8B-B14F-4D97-AF65-F5344CB8AC3E}">
        <p14:creationId xmlns:p14="http://schemas.microsoft.com/office/powerpoint/2010/main" val="14462944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818E60C-9F4A-402D-A7FE-48C6DE37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відновлення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FB8DC0E-D437-46D4-8FE6-29C30EE1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661AA81-2C46-4EB5-840B-C55CD6D1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Security &amp; sign-in відкрийте Recovery phone — телефон для відновлення.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59E3C40-8C11-4A2E-BE47-9B19106C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75AD8C9-E8DA-4A1B-8C32-3F0720AA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або додайте свій доступний номер.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B79251-CE55-4B0D-8FC1-24F27A8E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5D8AF47-C5F2-4801-8A9F-8E5ED0CB0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бажанням додайте другу доступну пошту через Recovery email.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368B4F1-8CBC-4C15-9D4B-DFCFA58C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C84A188-3965-46D6-8E48-ADF25FA91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Завершіть підтвердження й перевірте, що дані збережено.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D5E7E6F-DA87-4A4C-AE60-B2516B25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22–30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1F17711-CEDC-416E-B748-882CA3BD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9 / 14</a:t>
            </a:r>
          </a:p>
        </p:txBody>
      </p:sp>
    </p:spTree>
    <p:extLst>
      <p:ext uri="{BB962C8B-B14F-4D97-AF65-F5344CB8AC3E}">
        <p14:creationId xmlns:p14="http://schemas.microsoft.com/office/powerpoint/2010/main" val="3142132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562E78-7531-4977-AE18-7C47C3983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Шаблон картки доступу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7BA26B7F-4D80-46E9-9B82-5B2A7D97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Сервіс: Google.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Адреса входу: моя адреса облікового запису.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Спосіб входу: пароль і підтвердження на моєму телефоні.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Відновлення: мій перевірений стан.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0B22D9BF-79FD-4376-A8B5-EC4DC5B6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L05_prompts.txt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FD2B917-95ED-465D-8D27-6043FF81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30–38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0915D19-AB81-4591-9591-89E71958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10 / 14</a:t>
            </a:r>
          </a:p>
        </p:txBody>
      </p:sp>
    </p:spTree>
    <p:extLst>
      <p:ext uri="{BB962C8B-B14F-4D97-AF65-F5344CB8AC3E}">
        <p14:creationId xmlns:p14="http://schemas.microsoft.com/office/powerpoint/2010/main" val="4633281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C5E3347-F385-4FD0-9EBC-190B54D9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Збереження access-notes.txt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6E6B683-B60F-4C73-A393-D3BCC01B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D12E972-B610-4519-8FCE-8BFCFAD38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картку у Documents\AI-practice.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904515C-38A2-44D8-9DFF-5A30AF5C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929A693-9E8C-40D5-8859-94B3C009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Укажіть фактичний стан: наприклад, «номер додано» або «ще не налаштовано».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317FFA-205D-4666-B52C-AFAC18E9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6C9FD5C-D8F5-481A-ACD3-0D193571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access-notes.txt і відкрийте його повторно.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90342D-0866-40E7-B5BA-31D582F7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3498B10-0271-408C-B6CE-A53FD504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відсутність паролів і кодів.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B58E711-A941-462D-BC96-D0F0C348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30–38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30FBED5-BFBF-4651-ABF5-6F32ACF0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11 / 14</a:t>
            </a:r>
          </a:p>
        </p:txBody>
      </p:sp>
    </p:spTree>
    <p:extLst>
      <p:ext uri="{BB962C8B-B14F-4D97-AF65-F5344CB8AC3E}">
        <p14:creationId xmlns:p14="http://schemas.microsoft.com/office/powerpoint/2010/main" val="8362056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1B1C8A7-838D-49E9-9B16-088C7B88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BD3CA3F-0A18-45A6-9526-63B24FA3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9C1C894-8FB7-42CC-9D8C-22941768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потрібна нова Gmail-адреса для кожного Google Account?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E649ECA-FF6A-482E-9290-EA59292F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5735DB1-E3B4-42D5-A9AE-7BE12708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дані можна записати в навчальну картку?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937FF8F-B4C3-4F82-9483-FC24FF2F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10FF033-0FE0-4ABC-9942-F316D556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робити з підтвердженням входу, якого ви не починали?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EACE3D4-9124-4D40-9604-5CCB8707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    38–45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BC248A0-5605-44CD-9D7D-AF40BCD2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12 / 14</a:t>
            </a:r>
          </a:p>
        </p:txBody>
      </p:sp>
    </p:spTree>
    <p:extLst>
      <p:ext uri="{BB962C8B-B14F-4D97-AF65-F5344CB8AC3E}">
        <p14:creationId xmlns:p14="http://schemas.microsoft.com/office/powerpoint/2010/main" val="149774486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4FE1D5C-2EB2-4880-8D1A-FC7857F2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Удома: access-check.txt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1236C9E-0366-4E7D-BAEE-FE749F4F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97E7BD4-9DA5-4E13-8C1B-80AA142F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access-notes.txt і звірте його з параметрами без змін в акаунті.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0996109-5072-4860-9110-D1F5B2FA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7BF6572-028D-40D9-AF59-E6DCF22A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access-check.txt запишіть три висновки: спосіб входу, відновлення, відсутність секретів.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751EF9E-CCE1-4069-8635-3B762668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328963C-57DF-40AA-8DBC-77B882B1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Повні дані відновлення не копіюйте.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04B52D0-9570-4803-A59C-AC40C632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DE4A904-150F-4C0A-94B7-B841F97B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13 / 14</a:t>
            </a:r>
          </a:p>
        </p:txBody>
      </p:sp>
    </p:spTree>
    <p:extLst>
      <p:ext uri="{BB962C8B-B14F-4D97-AF65-F5344CB8AC3E}">
        <p14:creationId xmlns:p14="http://schemas.microsoft.com/office/powerpoint/2010/main" val="8442717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273652-84D6-4932-BAAE-28978BAD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C7BCFCF-48DE-440A-8006-92E2418A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F9CC0E4-C177-4574-8564-2B9A5204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Картка допомагає вибрати правильний спосіб входу.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C4BD5A4-8D56-459C-9CCF-052FA105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069B5BE-B9D4-4CCD-916F-B161D61E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Статуси відповідають фактичним налаштуванням.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73FF4F-9A7A-4AC0-9015-65A0DEB9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504535F-71F1-42A2-AFB5-42C44E84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Паролів і кодів у навчальних файлах немає.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85ACA49-0D89-44FB-821E-1350FD9D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BE767C4-AC96-437A-8690-F26E594F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Неперевірені кроки позначені прямо.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E09DA8C-5723-4665-93EB-5986AE2B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05    Книга: с. 26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7C4F31D-2851-4900-866D-2BF05BAB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14 / 14</a:t>
            </a:r>
          </a:p>
        </p:txBody>
      </p:sp>
    </p:spTree>
    <p:extLst>
      <p:ext uri="{BB962C8B-B14F-4D97-AF65-F5344CB8AC3E}">
        <p14:creationId xmlns:p14="http://schemas.microsoft.com/office/powerpoint/2010/main" val="5976487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2026-11-01T12:22:03.3850000Z</dcterms:created>
  <dcterms:modified xsi:type="dcterms:W3CDTF">2026-11-01T12:22:03.3850000Z</dcterms:modified>
</coreProperties>
</file>