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20098abfc74a97" /><Relationship Type="http://schemas.openxmlformats.org/officeDocument/2006/relationships/extended-properties" Target="/docProps/app.xml" Id="R0d94ebd913f84404" /><Relationship Type="http://schemas.openxmlformats.org/officeDocument/2006/relationships/officeDocument" Target="/ppt/presentation.xml" Id="R171518ad3e1a40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00e322a3f04408"/>
  </p:sldMasterIdLst>
  <p:notesMasterIdLst>
    <p:notesMasterId xmlns:r="http://schemas.openxmlformats.org/officeDocument/2006/relationships" r:id="R7b4b9ad4de6b4029"/>
  </p:notesMasterIdLst>
  <p:sldIdLst>
    <p:sldId xmlns:r="http://schemas.openxmlformats.org/officeDocument/2006/relationships" id="256" r:id="R9f527e787b3a4524"/>
    <p:sldId xmlns:r="http://schemas.openxmlformats.org/officeDocument/2006/relationships" id="257" r:id="Re79940bc2f9e43a2"/>
    <p:sldId xmlns:r="http://schemas.openxmlformats.org/officeDocument/2006/relationships" id="258" r:id="R02131b2b32824bfc"/>
    <p:sldId xmlns:r="http://schemas.openxmlformats.org/officeDocument/2006/relationships" id="259" r:id="Read889069eca4ab6"/>
    <p:sldId xmlns:r="http://schemas.openxmlformats.org/officeDocument/2006/relationships" id="260" r:id="R8c4ba6d6d50048bd"/>
    <p:sldId xmlns:r="http://schemas.openxmlformats.org/officeDocument/2006/relationships" id="261" r:id="Rfe72d018362d43a4"/>
    <p:sldId xmlns:r="http://schemas.openxmlformats.org/officeDocument/2006/relationships" id="262" r:id="Rd2efde6ae8e04ac2"/>
    <p:sldId xmlns:r="http://schemas.openxmlformats.org/officeDocument/2006/relationships" id="263" r:id="R731023385e6d490f"/>
    <p:sldId xmlns:r="http://schemas.openxmlformats.org/officeDocument/2006/relationships" id="264" r:id="R3c9c761cd2794141"/>
    <p:sldId xmlns:r="http://schemas.openxmlformats.org/officeDocument/2006/relationships" id="265" r:id="Ra4057f4ef88c467c"/>
    <p:sldId xmlns:r="http://schemas.openxmlformats.org/officeDocument/2006/relationships" id="266" r:id="R58598dd1a38e4374"/>
    <p:sldId xmlns:r="http://schemas.openxmlformats.org/officeDocument/2006/relationships" id="267" r:id="R9923ac4e31724de1"/>
    <p:sldId xmlns:r="http://schemas.openxmlformats.org/officeDocument/2006/relationships" id="268" r:id="Rdf1c4881e04742f9"/>
    <p:sldId xmlns:r="http://schemas.openxmlformats.org/officeDocument/2006/relationships" id="269" r:id="Rf772f5157ee1457e"/>
    <p:sldId xmlns:r="http://schemas.openxmlformats.org/officeDocument/2006/relationships" id="270" r:id="R9f0bb84aab5b4f37"/>
    <p:sldId xmlns:r="http://schemas.openxmlformats.org/officeDocument/2006/relationships" id="271" r:id="Rffd63ac2400640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8a369cc9594795" /><Relationship Type="http://schemas.openxmlformats.org/officeDocument/2006/relationships/slideMaster" Target="/ppt/slideMasters/slideMaster1.xml" Id="R5100e322a3f04408" /><Relationship Type="http://schemas.openxmlformats.org/officeDocument/2006/relationships/notesMaster" Target="/ppt/notesMasters/notesMaster1.xml" Id="R7b4b9ad4de6b4029" /><Relationship Type="http://schemas.openxmlformats.org/officeDocument/2006/relationships/presProps" Target="/ppt/presProps.xml" Id="Rae011834eda14182" /><Relationship Type="http://schemas.openxmlformats.org/officeDocument/2006/relationships/tableStyles" Target="/ppt/tableStyles.xml" Id="R44f13663c50a476d" /><Relationship Type="http://schemas.openxmlformats.org/officeDocument/2006/relationships/slide" Target="/ppt/slides/slide1.xml" Id="R9f527e787b3a4524" /><Relationship Type="http://schemas.openxmlformats.org/officeDocument/2006/relationships/slide" Target="/ppt/slides/slide2.xml" Id="Re79940bc2f9e43a2" /><Relationship Type="http://schemas.openxmlformats.org/officeDocument/2006/relationships/slide" Target="/ppt/slides/slide3.xml" Id="R02131b2b32824bfc" /><Relationship Type="http://schemas.openxmlformats.org/officeDocument/2006/relationships/slide" Target="/ppt/slides/slide4.xml" Id="Read889069eca4ab6" /><Relationship Type="http://schemas.openxmlformats.org/officeDocument/2006/relationships/slide" Target="/ppt/slides/slide5.xml" Id="R8c4ba6d6d50048bd" /><Relationship Type="http://schemas.openxmlformats.org/officeDocument/2006/relationships/slide" Target="/ppt/slides/slide6.xml" Id="Rfe72d018362d43a4" /><Relationship Type="http://schemas.openxmlformats.org/officeDocument/2006/relationships/slide" Target="/ppt/slides/slide7.xml" Id="Rd2efde6ae8e04ac2" /><Relationship Type="http://schemas.openxmlformats.org/officeDocument/2006/relationships/slide" Target="/ppt/slides/slide8.xml" Id="R731023385e6d490f" /><Relationship Type="http://schemas.openxmlformats.org/officeDocument/2006/relationships/slide" Target="/ppt/slides/slide9.xml" Id="R3c9c761cd2794141" /><Relationship Type="http://schemas.openxmlformats.org/officeDocument/2006/relationships/slide" Target="/ppt/slides/slide10.xml" Id="Ra4057f4ef88c467c" /><Relationship Type="http://schemas.openxmlformats.org/officeDocument/2006/relationships/slide" Target="/ppt/slides/slide11.xml" Id="R58598dd1a38e4374" /><Relationship Type="http://schemas.openxmlformats.org/officeDocument/2006/relationships/slide" Target="/ppt/slides/slide12.xml" Id="R9923ac4e31724de1" /><Relationship Type="http://schemas.openxmlformats.org/officeDocument/2006/relationships/slide" Target="/ppt/slides/slide13.xml" Id="Rdf1c4881e04742f9" /><Relationship Type="http://schemas.openxmlformats.org/officeDocument/2006/relationships/slide" Target="/ppt/slides/slide14.xml" Id="Rf772f5157ee1457e" /><Relationship Type="http://schemas.openxmlformats.org/officeDocument/2006/relationships/slide" Target="/ppt/slides/slide15.xml" Id="R9f0bb84aab5b4f37" /><Relationship Type="http://schemas.openxmlformats.org/officeDocument/2006/relationships/slide" Target="/ppt/slides/slide16.xml" Id="Rffd63ac2400640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9fddb168ef40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597ab2b0cc49d7" /><Relationship Type="http://schemas.openxmlformats.org/officeDocument/2006/relationships/notesMaster" Target="/ppt/notesMasters/notesMaster1.xml" Id="R0fcd1be3851e477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59e402c46f74b9b" /><Relationship Type="http://schemas.openxmlformats.org/officeDocument/2006/relationships/notesMaster" Target="/ppt/notesMasters/notesMaster1.xml" Id="Rfd323476ec8b45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d64d1da7bf4b43" /><Relationship Type="http://schemas.openxmlformats.org/officeDocument/2006/relationships/notesMaster" Target="/ppt/notesMasters/notesMaster1.xml" Id="R0724969438364a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e5c39ee8fa94c21" /><Relationship Type="http://schemas.openxmlformats.org/officeDocument/2006/relationships/notesMaster" Target="/ppt/notesMasters/notesMaster1.xml" Id="R8780325ef68b4c7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3b2b7f6050e4f5d" /><Relationship Type="http://schemas.openxmlformats.org/officeDocument/2006/relationships/notesMaster" Target="/ppt/notesMasters/notesMaster1.xml" Id="Rf5bfe9b7f4324b9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6acc144ca34dd5" /><Relationship Type="http://schemas.openxmlformats.org/officeDocument/2006/relationships/notesMaster" Target="/ppt/notesMasters/notesMaster1.xml" Id="R5d30f34d36514b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168389b3dc4cdf" /><Relationship Type="http://schemas.openxmlformats.org/officeDocument/2006/relationships/notesMaster" Target="/ppt/notesMasters/notesMaster1.xml" Id="R0bf2eece5db5455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57c0b7b1ff4b86" /><Relationship Type="http://schemas.openxmlformats.org/officeDocument/2006/relationships/notesMaster" Target="/ppt/notesMasters/notesMaster1.xml" Id="R7dcd69343064448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23445bb4b345c9" /><Relationship Type="http://schemas.openxmlformats.org/officeDocument/2006/relationships/notesMaster" Target="/ppt/notesMasters/notesMaster1.xml" Id="R80c27778f70746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380d8c6ecb64ed8" /><Relationship Type="http://schemas.openxmlformats.org/officeDocument/2006/relationships/notesMaster" Target="/ppt/notesMasters/notesMaster1.xml" Id="R3e91e3420bc849c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11b39adcba4558" /><Relationship Type="http://schemas.openxmlformats.org/officeDocument/2006/relationships/notesMaster" Target="/ppt/notesMasters/notesMaster1.xml" Id="R92db9fc134d34dc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dcaeed93a6447b4" /><Relationship Type="http://schemas.openxmlformats.org/officeDocument/2006/relationships/notesMaster" Target="/ppt/notesMasters/notesMaster1.xml" Id="R72f4d5e909914bc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315f3d23e5e477b" /><Relationship Type="http://schemas.openxmlformats.org/officeDocument/2006/relationships/notesMaster" Target="/ppt/notesMasters/notesMaster1.xml" Id="Rffa80313620647e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d900f70e0334e39" /><Relationship Type="http://schemas.openxmlformats.org/officeDocument/2006/relationships/notesMaster" Target="/ppt/notesMasters/notesMaster1.xml" Id="R44f374698c394eb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cae5f4d8213412b" /><Relationship Type="http://schemas.openxmlformats.org/officeDocument/2006/relationships/notesMaster" Target="/ppt/notesMasters/notesMaster1.xml" Id="Rf1d8abc02ade485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67b45617d204618" /><Relationship Type="http://schemas.openxmlformats.org/officeDocument/2006/relationships/notesMaster" Target="/ppt/notesMasters/notesMaster1.xml" Id="R40768fe24dba42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На навчальному обліковому записі перевірте вхід на chatgpt.com; відкрийте порожній чат без особистої історії.</a:t>
            </a:r>
          </a:p>
          <a:p xmlns:a="http://schemas.openxmlformats.org/drawingml/2006/main">
            <a:r>
              <a:t>Перевірте наявність Documents\AI-practice\about-me.txt із шістьма вихідними рядками.</a:t>
            </a:r>
          </a:p>
          <a:p xmlns:a="http://schemas.openxmlformats.org/drawingml/2006/main">
            <a:r>
              <a:t>Якщо демонструватимете Codex, установіть і перевірте Desktop до заняття; підготуйте окрему навчальну папку.</a:t>
            </a:r>
          </a:p>
          <a:p xmlns:a="http://schemas.openxmlformats.org/drawingml/2006/main">
            <a:r>
              <a:t>Перевірте доступність Chat, Work і Codex у своєму інтерфейсі; не плануйте купівлю тарифу під час уроку.</a:t>
            </a:r>
          </a:p>
          <a:p xmlns:a="http://schemas.openxmlformats.org/drawingml/2006/main">
            <a:r>
              <a:t>Підготуйте знімок першого запиту ChatGPT та офіційну демонстрацію Codex із уроку 6; демонстрація показує інше завдання з CSV.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L04, L05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Надіслати в ChatGPT запит про домен і хостинг та перевірити основну відмінність.</a:t>
            </a:r>
          </a:p>
          <a:p xmlns:a="http://schemas.openxmlformats.org/drawingml/2006/main">
            <a:r>
              <a:t>Зберегти перевірене пояснення в domain-notes.txt.</a:t>
            </a:r>
          </a:p>
          <a:p xmlns:a="http://schemas.openxmlformats.org/drawingml/2006/main">
            <a:r>
              <a:t>Отримати next-step.txt через доступний Codex або вручну з чату й правильно назвати спосіб створення.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урок 6, F202. Основну вправу можна виконати в Chat; робота Codex залежить від доступу.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Розмова і робота з файлами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У Chat отримуємо пояснення, Work працює з матеріалами й дослідженнями, Codex — із програмними проєктами та файлами. Сьогодні перевіримо відповідь чату й окремо — збережений файл.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chatgpt.com. Покажіть вхід наявним способом; якщо запису немає, орієнтуйтеся на офіційний шлях Get Free із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відкривають сервіс і входять приватно. Ті, хто не має доступу, приєднуються до навчальної демонстрації без створення платного запису.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Попросіть назвати середовище для короткого пояснення: Chat. Сам текст у чаті ще не доводить появу файла на комп’ютері.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F221. Вхід виконується приватно. Без доступу учасник працює з навчальною демонстрацією.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Прочитайте запит перед натисканням стрілки надсилання. Відповідь перевіряйте за значеннями двох понять.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5–13 хв. Перший запит без зайвих умов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Запит складається з теми, рівня пояснення, потрібного формату й обмеження довжини. Це допомагає отримати результат, який ми можемо швидко перевірити. Спочатку прочитаємо весь текст, а потім надішлемо його один раз.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Створіть новий Chat, вставте запит про домен і хостинг у поле повідомлення. Покажіть кнопку надсилання зі стрілкою та натисніть її.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надсилає той самий запит. Після отримання відповіді виділяє два визначення та приклад адреси; не оцінює якість лише за красивою аналогією.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відповіді мають бути два поняття: домен як ім’я для адресування та хостинг як розміщення файлів або робота сайта на сервері.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Пояснення понять</a:t>
            </a:r>
          </a:p>
          <a:p xmlns:a="http://schemas.openxmlformats.org/drawingml/2006/main">
            <a:r>
              <a:t>Поясни українською для початківця різницю між доменом і хостингом. Дай два короткі визначення, одну побутову аналогію та приклад з адресою example.org. Не більше 100 слів.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Домен не ототожнений із місцем зберігання файлів; пояснення коротке й містить потрібний приклад.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1 — поле тексту; 2 — стрілка надсилання. Повний запит надруковано поруч.</a:t>
            </a:r>
          </a:p>
          <a:p xmlns:a="http://schemas.openxmlformats.org/drawingml/2006/main">
            <a:r>
              <a:t>Знято 28.10.2026 у Chrome/Windows. Справжній навчальний сеанс; цифри додано редакційно.</a:t>
            </a:r>
          </a:p>
          <a:p xmlns:a="http://schemas.openxmlformats.org/drawingml/2006/main">
            <a:r>
              <a:t>Джерело: https://chatgpt.com/, с. 33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Реальний знімок із книги від 28.10.2026: інтерфейс російськомовний, запит український. Показ знімка не означає, що учасник уже надіслав власний запит.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поняття переплутані, спочатку виправте зміст. Партнер пояснює, яке визначення стосується домену, а яке — хостингу.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13–23 хв. Перевірка пояснення і локальна нотатка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Аналогія спрощує поняття, але її треба звірити з визначеннями. Якщо хостинг названо лише адресою, пояснення переплутане. Збережемо перевірений варіант, щоб він залишився доступним поза чатом.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відповіді покажіть, яке речення пояснює домен, а яке — хостинг. Скопіюйте перевірений текст у Блокнот і збережіть Documents\AI-practice\domain-notes.txt; закрийте та відкрийте його з папки.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звіряють пояснення з книгою та зберігають власний результат. У парі один читає визначення без назви, інший називає поняття й обґрунтовує відповідь.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Перевірте наявність обох визначень у повторно відкритому файлі. Якщо модель переплутала поняття, спершу виправте зміст, а потім зберігайте.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 F201, F225. Застосунок установлюють до демонстрації. Додайте лише навчальну папку; доступність залежить від плану.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23–33 хв. Три наступні кроки у файлі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Тепер використаємо вже підготовлений about-me.txt. Codex може прочитати файл лише в доступному йому проєкті; сама згадка назви в звичайному чаті доступу не дає. За відсутності Codex ми вставимо текст у Chat і збережемо відповідь вручну.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Desktop виберіть Codex, створіть локальний проєкт через Projects; у Edit project → Add folder додайте Documents\AI-practice. Введіть запит для next-step.txt, натисніть Enter і прочитайте запит дозволу. Ручна гілка: вставте в Chat готове завдання та повний about-me.txt після «Дані:».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За доступного Codex учасники запускають завдання у своїй папці. Решта отримує три рядки в Chat та зберігає їх як next-step.txt через Блокнот; називає цей спосіб ручним.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Мають з’явитися три посильні кроки: для сайта, «Мого дня» та відео. Інші файли змінювати не потрібно.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Введіть завдання в розмові приєднаного проєкту й натисніть Enter. Якщо запитано дозвіл, прочитайте назву файла та опис зміни.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Завдання Codex</a:t>
            </a:r>
          </a:p>
          <a:p xmlns:a="http://schemas.openxmlformats.org/drawingml/2006/main">
            <a:r>
              <a:t>Прочитай about-me.txt. Створи поруч next-step.txt: три рядки, по одному наступному кроку для сайту, застосунку «Мій день» і відео. Кожен крок має бути посильним за 20 хвилин. Інші файли не змінюй.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next-step.txt відкривається в AI-practice, містить три кроки; about-me.txt незмінний.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1 — Вкладення: перевірте назву файла. 2 — Поле, у якому вводять доручення.</a:t>
            </a:r>
          </a:p>
          <a:p xmlns:a="http://schemas.openxmlformats.org/drawingml/2006/main">
            <a:r>
              <a:t>Кадр офіційного відео OpenAI, 3 с. Перевірено 28.10.2026; дата запису невідома. Це демонстрація видавця.</a:t>
            </a:r>
          </a:p>
          <a:p xmlns:a="http://schemas.openxmlformats.org/drawingml/2006/main">
            <a:r>
              <a:t>Джерело: https://learn.chatgpt.com/docs/app, с. 34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Офіційний демонстраційний кадр OpenAI з книги. Він пояснює розташування матеріалу й завдання, але не показує виконання нашої вправи.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Скористайтеся цією гілкою, якщо Codex недоступний. За відсутності самого чату розбирайте підготовлений результат; живий запит лишається неперевіреним.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Ручна гілка</a:t>
            </a:r>
          </a:p>
          <a:p xmlns:a="http://schemas.openxmlformats.org/drawingml/2006/main">
            <a:r>
              <a:t>За наведеними даними запропонуй три рядки: по одному наступному кроку для сайту, застосунку «Мій день» і відео. Кожен крок має бути посильним за 20 хвилин. Дані: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Перед надсиланням вставлено повний about-me.txt; три перевірені рядки збережено вручну в next-step.txt.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Відхиліть надто велику дію на зразок завершення всього застосунку за 20 хвилин. Сам звіт «готово» не замінює відкриття файла.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33–40 хв. Перевірка файла та меж доступу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Фраза «готово» — привід перевірити результат. Ми відкриємо next-step.txt у Провіднику та переконаємося, що вихідні дані залишилися незмінними. Доступність функцій і ліміти залежать від умов сервісу; API має окремий облік, а для цього уроку API-ключ не потрібний.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next-step.txt із папки; поруч відкрийте about-me.txt. Покажіть, що шлях і вміст відповідають завданню, а не лише тексту звіту агента.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перевіряє кількість рядків, три проєкти та посильність кроків за 20 хвилин. Партнер ставить запитання: «Що саме буде видно після цього кроку?»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Відхиліть пункт на зразок «повністю створити застосунок за 20 хвилин»; прийнятна невелика дія з видимим результатом, наприклад записати три справи.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 F203, F221. Для завершення основної вправи не потрібно купувати додатковий план.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Chat; відкрити next-step.txt у правильній папці й прочитати три рядки; ні. Попросіть також назвати фактичний спосіб збереження файла.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40–45 хв. Підсумок і нова аналогія вдома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Ми перевірили відповідь і збережений файл. Удома попросіть іншу аналогію до трьох речень, вставивши перевірені визначення з domain-notes.txt; результат збережіть у domain-notes-home.txt. Codex не потрібний.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у навчальній папці domain-notes.txt і next-step.txt, не відкриваючи інших матеріалів.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називають спосіб створення next-step.txt та відповідають на два вихідні запитання.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Підсумковий доказ: два відкриті файли, правильні визначення та чесне розрізнення ручного й агентного збереження.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Який режим потрібний для звичайного пояснення терміна?</a:t>
            </a:r>
          </a:p>
          <a:p xmlns:a="http://schemas.openxmlformats.org/drawingml/2006/main">
            <a:r>
              <a:t>Відповідь: Chat. Доступ до місцевої папки для пояснення не потрібний.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Codex повідомив «готово». Чи достатньо цього, щоб вважати `next-step.txt` збереженим?</a:t>
            </a:r>
          </a:p>
          <a:p xmlns:a="http://schemas.openxmlformats.org/drawingml/2006/main">
            <a:r>
              <a:t>Відповідь: Ні. Знайдіть файл у Провіднику, відкрийте його й прочитайте всі три рядки.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Чи потрібен ключ API для цього уроку?</a:t>
            </a:r>
          </a:p>
          <a:p xmlns:a="http://schemas.openxmlformats.org/drawingml/2006/main">
            <a:r>
              <a:t>Відповідь: Ні. Використовуємо звичайний вхід у ChatGPT.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Що перевірити після повідомлення Codex «готово»?</a:t>
            </a:r>
          </a:p>
          <a:p xmlns:a="http://schemas.openxmlformats.org/drawingml/2006/main">
            <a:r>
              <a:t>Відповідь: Відкрити потрібний файл у правильній папці та звірити його вміст.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Чи потрібний API-ключ для першого запиту в Chat?</a:t>
            </a:r>
          </a:p>
          <a:p xmlns:a="http://schemas.openxmlformats.org/drawingml/2006/main">
            <a:r>
              <a:t>Відповідь: Ні, цей урок використовує доступ до застосунку.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Домашня робота — 15 хвилин. Виправте аналогію, якщо вона плутає поняття; установлювати Codex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У Chat попросіть іншу побутову аналогію для домену й хостингу: не більше трьох речень. Додайте обидва визначення з `domain-notes.txt`, щоб пояснення спиралося на перевірений матеріал.</a:t>
            </a:r>
          </a:p>
          <a:p xmlns:a="http://schemas.openxmlformats.org/drawingml/2006/main">
            <a:r>
              <a:t>2. Збережіть відповідь у `AI-practice\domain-notes-home.txt`. Нижче власними словами позначте, що в аналогії відповідає імені сайта, а що — розміщенню файлів. Визначення мають залишитися правильними. Якщо аналогія їх плутає, виправте її; установлювати Codex для цього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domain-notes-home.txt містить іншу аналогію обсягом до трьох речень.</a:t>
            </a:r>
          </a:p>
          <a:p xmlns:a="http://schemas.openxmlformats.org/drawingml/2006/main">
            <a:r>
              <a:t>Пояснено, що відповідає доменному імені, а що — розміщенню файлів.</a:t>
            </a:r>
          </a:p>
          <a:p xmlns:a="http://schemas.openxmlformats.org/drawingml/2006/main">
            <a:r>
              <a:t>До запиту додані перевірені визначення з domain-notes.txt; домашній файл повторно відкривається.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6, с. 31. Сценарій L06.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>OpenAI — Quickstart: https://learn.chatgpt.com/docs/quickstart</a:t>
            </a:r>
          </a:p>
          <a:p xmlns:a="http://schemas.openxmlformats.org/drawingml/2006/main">
            <a:r>
              <a:t>OpenAI — Projects and chats: https://learn.chatgpt.com/docs/projects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оцінювання достатньо навчальних файлів без особистої історії чатів і даних входу.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Поняття: Правильно відрізнено ім’я від розміщення сайта.</a:t>
            </a:r>
          </a:p>
          <a:p xmlns:a="http://schemas.openxmlformats.org/drawingml/2006/main">
            <a:r>
              <a:t>Доказ: domain-notes.txt та усне пояснення.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Корисний результат: Є по одному невеликому кроку для кожного з трьох проєктів.</a:t>
            </a:r>
          </a:p>
          <a:p xmlns:a="http://schemas.openxmlformats.org/drawingml/2006/main">
            <a:r>
              <a:t>Доказ: Відкритий next-step.txt.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 способу: Файл відкрито; ручне збереження не назване виконаною дією агента.</a:t>
            </a:r>
          </a:p>
          <a:p xmlns:a="http://schemas.openxmlformats.org/drawingml/2006/main">
            <a:r>
              <a:t>Доказ: Показ папки та пояснення учасника.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учасник показує тільки навчальну папку й короткий результат; вхід виконує без трансляції. За слабкого зв’язку надсилає два текстові файли та називає спосіб збереження.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доступу до сервісу розберіть книжковий знімок і підготовлену відповідь, збережіть навчальні файли вручну. Надсилання запиту й виконання Codex у такому разі залишаються неперевіреними.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Запропонуйте один точніший наступний крок замість надто великого пункту в next-step.txt і поясніть його видимий результат.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84c9be37f2411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933eb2263c42e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0e8b213f7145e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72be3eaf804a6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51a6c797a5441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3a00f938de4dd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DF19DA-91AF-4D6E-BE7E-39874147FD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A2AE5C6-03B8-4094-A21B-C1556A266D5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E428D96-C8BA-42E8-94FF-C285ED6267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D580F4B-189D-4125-AC09-039D632B87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33C4D7-EFC0-4DD1-92DB-B82E43BD350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425095F-C81B-4672-B2A7-BFBB469FF5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928142D-852B-4893-9548-EF7A1BB93BB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E47523A-AA24-42F6-9094-9070236860B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3F162D-2E43-4091-9F2C-DE4F6FFB5D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013CEC-CEAD-4F07-A7D9-A942BAE6DD9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ca31307a024e2b" /><Relationship Type="http://schemas.openxmlformats.org/officeDocument/2006/relationships/slideLayout" Target="/ppt/slideLayouts/slideLayout1.xml" Id="R2c6e6106ac154fc9" /><Relationship Type="http://schemas.openxmlformats.org/officeDocument/2006/relationships/slideLayout" Target="/ppt/slideLayouts/slideLayout2.xml" Id="R6e20f666f6dc47a6" /><Relationship Type="http://schemas.openxmlformats.org/officeDocument/2006/relationships/slideLayout" Target="/ppt/slideLayouts/slideLayout3.xml" Id="R044ceb6149c04973" /><Relationship Type="http://schemas.openxmlformats.org/officeDocument/2006/relationships/slideLayout" Target="/ppt/slideLayouts/slideLayout4.xml" Id="R2ee6d518e8ea4072" /><Relationship Type="http://schemas.openxmlformats.org/officeDocument/2006/relationships/slideLayout" Target="/ppt/slideLayouts/slideLayout5.xml" Id="Ref43d558cc7142f1" /><Relationship Type="http://schemas.openxmlformats.org/officeDocument/2006/relationships/slideLayout" Target="/ppt/slideLayouts/slideLayout6.xml" Id="R07ea5fe903754f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6e6106ac154fc9"/>
    <p:sldLayoutId xmlns:r="http://schemas.openxmlformats.org/officeDocument/2006/relationships" id="2147483650" r:id="R6e20f666f6dc47a6"/>
    <p:sldLayoutId xmlns:r="http://schemas.openxmlformats.org/officeDocument/2006/relationships" id="2147483651" r:id="R044ceb6149c04973"/>
    <p:sldLayoutId xmlns:r="http://schemas.openxmlformats.org/officeDocument/2006/relationships" id="2147483652" r:id="R2ee6d518e8ea4072"/>
    <p:sldLayoutId xmlns:r="http://schemas.openxmlformats.org/officeDocument/2006/relationships" id="2147483653" r:id="Ref43d558cc7142f1"/>
    <p:sldLayoutId xmlns:r="http://schemas.openxmlformats.org/officeDocument/2006/relationships" id="2147483654" r:id="R07ea5fe903754f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094645176a4dee" /><Relationship Type="http://schemas.openxmlformats.org/officeDocument/2006/relationships/image" Target="/ppt/media/image.jpeg" Id="R35757bcd16a540d2" /><Relationship Type="http://schemas.openxmlformats.org/officeDocument/2006/relationships/notesSlide" Target="/ppt/notesSlides/notesSlide1.xml" Id="Rea0cc377a2b048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61aaea4bf84056" /><Relationship Type="http://schemas.openxmlformats.org/officeDocument/2006/relationships/notesSlide" Target="/ppt/notesSlides/notesSlide2.xml" Id="Rd1c48e6f39694f2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9afe55d38346ff" /><Relationship Type="http://schemas.openxmlformats.org/officeDocument/2006/relationships/notesSlide" Target="/ppt/notesSlides/notesSlide3.xml" Id="R5ed772717d94460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faffe6fa944676" /><Relationship Type="http://schemas.openxmlformats.org/officeDocument/2006/relationships/notesSlide" Target="/ppt/notesSlides/notesSlide4.xml" Id="R91a2b766f5ca44f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a55e3af1cd4f41" /><Relationship Type="http://schemas.openxmlformats.org/officeDocument/2006/relationships/notesSlide" Target="/ppt/notesSlides/notesSlide5.xml" Id="R694f5280d68a43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24868427834cff" /><Relationship Type="http://schemas.openxmlformats.org/officeDocument/2006/relationships/image" Target="/ppt/media/image.png" Id="R2105747dea384b5c" /><Relationship Type="http://schemas.openxmlformats.org/officeDocument/2006/relationships/notesSlide" Target="/ppt/notesSlides/notesSlide6.xml" Id="Rc5810c4bade444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b4825bae724e52" /><Relationship Type="http://schemas.openxmlformats.org/officeDocument/2006/relationships/notesSlide" Target="/ppt/notesSlides/notesSlide7.xml" Id="Rda401f81351f49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361b028b964d02" /><Relationship Type="http://schemas.openxmlformats.org/officeDocument/2006/relationships/notesSlide" Target="/ppt/notesSlides/notesSlide8.xml" Id="R77201a70c1444c7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5f53a0ad4548a5" /><Relationship Type="http://schemas.openxmlformats.org/officeDocument/2006/relationships/notesSlide" Target="/ppt/notesSlides/notesSlide9.xml" Id="R485237367216400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ed55c7d8ba468e" /><Relationship Type="http://schemas.openxmlformats.org/officeDocument/2006/relationships/image" Target="/ppt/media/image2.png" Id="Rfc03f376e7ef4add" /><Relationship Type="http://schemas.openxmlformats.org/officeDocument/2006/relationships/notesSlide" Target="/ppt/notesSlides/notesSlide10.xml" Id="R6488117a8c9f404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9d151630b849e5" /><Relationship Type="http://schemas.openxmlformats.org/officeDocument/2006/relationships/notesSlide" Target="/ppt/notesSlides/notesSlide11.xml" Id="R50c60773a0b8459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5961c60d3041f4" /><Relationship Type="http://schemas.openxmlformats.org/officeDocument/2006/relationships/notesSlide" Target="/ppt/notesSlides/notesSlide12.xml" Id="Rc47109c5307f436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636d855040420a" /><Relationship Type="http://schemas.openxmlformats.org/officeDocument/2006/relationships/notesSlide" Target="/ppt/notesSlides/notesSlide13.xml" Id="R92cec3e5065c4f9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a6b7569e344413" /><Relationship Type="http://schemas.openxmlformats.org/officeDocument/2006/relationships/notesSlide" Target="/ppt/notesSlides/notesSlide14.xml" Id="R0acb3e254bef452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8ea2b449984b15" /><Relationship Type="http://schemas.openxmlformats.org/officeDocument/2006/relationships/notesSlide" Target="/ppt/notesSlides/notesSlide15.xml" Id="R973a77361a154e4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ce4e1c5fb143aa" /><Relationship Type="http://schemas.openxmlformats.org/officeDocument/2006/relationships/notesSlide" Target="/ppt/notesSlides/notesSlide16.xml" Id="R4fd75996a467493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C6D75949-94C0-4D53-BD31-0589157A0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D3A4EB6-B265-46A5-851A-8EBA17A0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Перший запит у ChatGPT і перший файл у Codex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B59464-9126-4A6A-B2C7-8C14197831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757bcd16a540d2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C35A1307-45F4-4CF1-A292-0F2A28DD4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EB5E136-CF74-4D04-A4E7-B135A5E3A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B6089C0-789E-45F2-9886-5DC3DCD81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 / 16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D225C4E3-8303-4AF4-80C8-0F7D69C1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6248002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997A5A2-7FAF-4E61-8268-A8D9DF33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56C3CE6-8DB5-441B-AA36-3FC5B8AE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Поясните різницю між доменом і хостингом.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DC8C023-2383-4021-B60B-76CAED34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Збережете перевірену відповідь у текстовому файлі.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053500C-1947-453C-B0EE-67BD9245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Підготуєте три посильні кроки для своїх проєктів.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346DE49-9808-4D68-8C6B-448F9C05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50C25CE-C104-4D6B-BCF3-A2A1CFE1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2 / 16</a:t>
            </a:r>
          </a:p>
        </p:txBody>
      </p:sp>
    </p:spTree>
    <p:extLst>
      <p:ext uri="{BB962C8B-B14F-4D97-AF65-F5344CB8AC3E}">
        <p14:creationId xmlns:p14="http://schemas.microsoft.com/office/powerpoint/2010/main" val="10396226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EEB8EBA-AD10-4E2B-B4C1-7078258B8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Chat, Work і Codex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81F8D2D-5600-43F6-A406-7950855C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Chat — розмова й пояснення.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89F0D29-168D-4DBC-A9D9-7042148A1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Work — дослідження та підготовка матеріалів.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105A0E1-C742-4558-B712-14A6CB867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Codex — робота над програмами та їхніми файлами.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11B3C80-CA40-437E-AD2A-B8F40186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0–5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AA1AE69-503C-43EE-9B31-4369A9C3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3 / 16</a:t>
            </a:r>
          </a:p>
        </p:txBody>
      </p:sp>
    </p:spTree>
    <p:extLst>
      <p:ext uri="{BB962C8B-B14F-4D97-AF65-F5344CB8AC3E}">
        <p14:creationId xmlns:p14="http://schemas.microsoft.com/office/powerpoint/2010/main" val="20469763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B44D9ED-FF9F-4AEC-AF20-79C9F01A2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Вхід у ChatGPT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2842DE8-B5F4-45FC-BE1C-6BCA29CC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AE026E7-D353-4A1D-B897-B5B62B30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chatgpt.com та ввійдіть у свій запис.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FB328E3-FDE2-422C-9DE9-20E3ED7F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EA305C4-F06F-4C29-B6EC-40FD1D81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нового запису скористайтеся Get Free на офіційній сторінці з книги.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0EC94A1-D88B-4989-911A-B95ADBB3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F90810B-3D7E-43F7-8B8E-9764927D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нову розмову й виберіть Chat.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9678764-0C9E-48AB-9E31-B5AFC9560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0–5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D555F6E-F248-445C-A97D-3C4362B0A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4 / 16</a:t>
            </a:r>
          </a:p>
        </p:txBody>
      </p:sp>
    </p:spTree>
    <p:extLst>
      <p:ext uri="{BB962C8B-B14F-4D97-AF65-F5344CB8AC3E}">
        <p14:creationId xmlns:p14="http://schemas.microsoft.com/office/powerpoint/2010/main" val="16758828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17478B-E0E3-4FDE-A797-0D584360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Запит про домен і хостинг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E7A922C3-F61E-49B1-ACF9-AC4ACC386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Поясни українською для початківця різницю між доменом і хостингом. Дай два короткі визначення, одну побутову аналогію та приклад з адресою example.org. Не більше 100 слів.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78739227-2E2B-418B-A8F4-DDDB4A6F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L06_prompts.txt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ECF3485-0EC8-4612-A709-477DD40E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5–13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FF30538-6523-47E1-A272-61915F7E1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5 / 16</a:t>
            </a:r>
          </a:p>
        </p:txBody>
      </p:sp>
    </p:spTree>
    <p:extLst>
      <p:ext uri="{BB962C8B-B14F-4D97-AF65-F5344CB8AC3E}">
        <p14:creationId xmlns:p14="http://schemas.microsoft.com/office/powerpoint/2010/main" val="14939009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45D4814-8F46-4949-B59B-4065DA81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Поле повідомлення й надсилання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C7CB4-40DF-4C27-8FCE-524334A4D2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05747dea384b5c"/>
          <a:stretch xmlns:a="http://schemas.openxmlformats.org/drawingml/2006/main"/>
        </p:blipFill>
        <p:spPr>
          <a:xfrm xmlns:a="http://schemas.openxmlformats.org/drawingml/2006/main">
            <a:off x="609600" y="2442347"/>
            <a:ext cx="10972800" cy="2163805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FC3FD13F-9A2D-49F9-B1BE-16092882E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1 — текст запиту. 2 — кнопка надсилання.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88BB44C-49AD-4A60-98D5-ADF5546A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5–13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8B4ECD2-A40F-44AE-A951-3E23E67A6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6 / 16</a:t>
            </a:r>
          </a:p>
        </p:txBody>
      </p:sp>
    </p:spTree>
    <p:extLst>
      <p:ext uri="{BB962C8B-B14F-4D97-AF65-F5344CB8AC3E}">
        <p14:creationId xmlns:p14="http://schemas.microsoft.com/office/powerpoint/2010/main" val="11950766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A6FFC5-EFA6-48C5-B4FF-C8FA896F4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Перевірене пояснення у файлі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D13354A-D2DD-47E0-A8FD-430DFCB5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E5AAF2E-BAF2-4EA5-9F0C-A8CA6DC0A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Звірте: домен — ім’я сайта; хостинг — розміщення його файлів.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9B0CF4D-B776-4BFF-8BF5-0F120152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249C179-87FA-469A-98E3-CACFB310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Перевірте, чи аналогія зберігає цю відмінність.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FB1FD76-201F-4903-BF92-FD2BE5F27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FC908D0-47E4-488F-A1EF-6C613A97A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Скопіюйте текст у Блокнот і збережіть як AI-practice\domain-notes.txt.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D1B6F44-611D-4AB6-BAF8-BF7B517C2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75D2FA9-D5D9-4697-B002-762FFD031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Закрийте та відкрийте файл із папки.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9F76C50-8AE2-496D-9C44-3E3B1DA5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13–23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2148A91-F612-470A-B777-ECE3BC3E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7 / 16</a:t>
            </a:r>
          </a:p>
        </p:txBody>
      </p:sp>
    </p:spTree>
    <p:extLst>
      <p:ext uri="{BB962C8B-B14F-4D97-AF65-F5344CB8AC3E}">
        <p14:creationId xmlns:p14="http://schemas.microsoft.com/office/powerpoint/2010/main" val="20054059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C178602-B77B-4E55-8AFC-46F9BD66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Навчальна папка в Codex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96A0546-6404-4E87-B482-8AF9D4B90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00FCCD8-E775-4A67-B932-6BA836CD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застосунку ChatGPT для Windows виберіть Codex.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B7E7522-CCD3-4707-9F09-25F279BA7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94EE4F8-8353-4056-973B-DB2BDBE1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Projects створіть локальний проєкт.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7C72BA0-D509-4853-8448-ED85BB81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349F8F3-5A43-4C9D-97A9-E8133972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Edit project → Add folder: Documents\AI-practice.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E1304A0-B46B-4C33-A4D7-5442416F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C17BC1B-1B4F-400C-AAAE-E2582DA3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Перевірте, що в цій папці є about-me.txt.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8746E41-0BC2-4A3C-839F-EE51B1CCA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23–33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B63443F-D69C-441B-A761-60665F99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8 / 16</a:t>
            </a:r>
          </a:p>
        </p:txBody>
      </p:sp>
    </p:spTree>
    <p:extLst>
      <p:ext uri="{BB962C8B-B14F-4D97-AF65-F5344CB8AC3E}">
        <p14:creationId xmlns:p14="http://schemas.microsoft.com/office/powerpoint/2010/main" val="16613646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A754F06-FA3C-4098-A15D-032D2912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кроки в next-step.txt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23474A5A-361B-4E39-BA9F-686DF13E5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Прочитай about-me.txt. Створи поруч next-step.txt: три рядки, по одному наступному кроку для сайту, застосунку «Мій день» і відео. Кожен крок має бути посильним за 20 хвилин. Інші файли не змінюй.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8F308BB5-0446-4803-AF2B-0F5ADADF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L06_prompts.txt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5D8DED6-778F-44F8-BB59-0DEE2D7B1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23–33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34099CE-418D-446A-B656-CAE084B5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9 / 16</a:t>
            </a:r>
          </a:p>
        </p:txBody>
      </p:sp>
    </p:spTree>
    <p:extLst>
      <p:ext uri="{BB962C8B-B14F-4D97-AF65-F5344CB8AC3E}">
        <p14:creationId xmlns:p14="http://schemas.microsoft.com/office/powerpoint/2010/main" val="13904088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A4A365A-4983-472D-B0F4-5B235497B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 і доручення в офіційному демо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049EFA-E12A-4290-B4C3-87545DC123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03f376e7ef4add"/>
          <a:stretch xmlns:a="http://schemas.openxmlformats.org/drawingml/2006/main"/>
        </p:blipFill>
        <p:spPr>
          <a:xfrm xmlns:a="http://schemas.openxmlformats.org/drawingml/2006/main">
            <a:off x="609600" y="2208198"/>
            <a:ext cx="10972800" cy="2632105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25626308-0E7D-4424-AA27-B86ABF91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1 — доданий файл. 2 — доручення. Демо з таблицею CSV. У вправі — about-me.txt.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4DA316C-4214-4584-911A-2E54DF1C3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23–33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CA3382B-17B5-4FE8-9AE9-01731F1B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10 / 16</a:t>
            </a:r>
          </a:p>
        </p:txBody>
      </p:sp>
    </p:spTree>
    <p:extLst>
      <p:ext uri="{BB962C8B-B14F-4D97-AF65-F5344CB8AC3E}">
        <p14:creationId xmlns:p14="http://schemas.microsoft.com/office/powerpoint/2010/main" val="13607656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15BEEAE-7E92-4CD8-BF73-19D50E7A3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Ручна гілка через Chat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9FB0B264-3919-48CF-BB61-28F3D1200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За наведеними даними запропонуй три рядки: по одному наступному кроку для сайту, застосунку «Мій день» і відео. Кожен крок має бути посильним за 20 хвилин. Дані: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AE26B74A-9628-489D-B382-A83461365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Перед надсиланням вставте весь about-me.txt.</a:t>
            </a:r>
          </a:p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перевірені рядки збережіть вручну як next-step.txt.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AD95DF5F-1369-4EC9-9D62-001E3CD87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L06_prompts.txt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10C8082-D39C-478D-8AD9-F9D233DC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23–33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FBEF281-F635-462D-BC59-7B93EDCE4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11 / 16</a:t>
            </a:r>
          </a:p>
        </p:txBody>
      </p:sp>
    </p:spTree>
    <p:extLst>
      <p:ext uri="{BB962C8B-B14F-4D97-AF65-F5344CB8AC3E}">
        <p14:creationId xmlns:p14="http://schemas.microsoft.com/office/powerpoint/2010/main" val="109965658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CA371E6-EAF1-4335-AC90-6F4968825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next-step.txt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9710A8D-3310-40BC-A954-03D53AB1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346104A-A432-4D1A-BABE-E6E5B67BB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файл через Провідник.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7DEDE94-0497-4070-9711-720856DD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D8F760B-8FCD-471E-99CE-94633497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по одному кроку для сайта, «Мого дня» та відео.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3C7B70F-EF3B-4411-B6D8-C1D05898C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74A8BB2-5BFD-4741-9896-7A842D97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 видимий результат кожного кроку за 20 хвилин.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C198E92-7CBF-4E0D-A50B-03496FD2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AC99CD45-5147-4C74-A9BF-F73C748E8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Звірте, що about-me.txt не змінився.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A75A46B-A03C-4B33-B3F1-2C08FEFFF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33–40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CF10464-EE14-4BDB-8FC0-40E1B4408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12 / 16</a:t>
            </a:r>
          </a:p>
        </p:txBody>
      </p:sp>
    </p:spTree>
    <p:extLst>
      <p:ext uri="{BB962C8B-B14F-4D97-AF65-F5344CB8AC3E}">
        <p14:creationId xmlns:p14="http://schemas.microsoft.com/office/powerpoint/2010/main" val="194296646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E2F734C-5EB0-4326-98B1-13572B78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Доступ і оплата API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12C089A-1CB3-4C39-9C27-3E91C978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Функції та обсяг роботи залежать від умов вашого плану.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00705EE-EAB3-441F-8578-378D738E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API — спосіб звернення однієї програми до іншої.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6A71705-0F2D-4FC0-9898-4FC14ABD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API має окремий облік від підписки на чат.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CC559CE-AC38-4C0F-A20F-DC764AEF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цієї вправи API-ключ не потрібний.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9BD13ED-A0AE-4F8D-92B0-9962BC181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33–40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F897A2E-B432-4097-90C8-4C7577120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13 / 16</a:t>
            </a:r>
          </a:p>
        </p:txBody>
      </p:sp>
    </p:spTree>
    <p:extLst>
      <p:ext uri="{BB962C8B-B14F-4D97-AF65-F5344CB8AC3E}">
        <p14:creationId xmlns:p14="http://schemas.microsoft.com/office/powerpoint/2010/main" val="178478199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243A0C1-97F6-4CAE-A004-88BFBC53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434FC6A-EAA0-4EA6-9C76-6F416DAF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A3A78C5-2187-4BF1-A74D-1F63A19FA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Який режим потрібний для пояснення терміна?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B60190B-FA45-4223-8725-5C7AC4FD1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0B712DE-1CA4-46B9-A453-B8D4B49D2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перевірити після слів Codex «готово»?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6978A35-D266-40A3-BF48-CD7E8A07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533A2B2-F42C-4F89-9A9D-0FE1FA226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потрібний API-ключ для цього уроку?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79E9B2E-3CB6-4FCD-82FD-2EC838B32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5897D22-9FCE-40D9-B512-905220A6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14 / 16</a:t>
            </a:r>
          </a:p>
        </p:txBody>
      </p:sp>
    </p:spTree>
    <p:extLst>
      <p:ext uri="{BB962C8B-B14F-4D97-AF65-F5344CB8AC3E}">
        <p14:creationId xmlns:p14="http://schemas.microsoft.com/office/powerpoint/2010/main" val="169810815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0CEE6AD-A969-4ADC-B193-91E0B3813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Інша аналогія для тих самих понять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4422DEF-F7A9-44E8-8EA0-174941FD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A5432D0-2357-4F7A-9FFE-FC6E3A7EE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Chat вставте перевірені визначення з domain-notes.txt.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81411A8-AD1B-4A22-BBBC-92B07071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E12C31F-B76F-4ACA-838D-DEA59733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Попросіть іншу аналогію до трьох речень.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3BFFE21-E786-42FE-B16D-BBAC137BC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B93700E-9558-4386-9059-94DE34D53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її в AI-practice\domain-notes-home.txt.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C3CB081-7CC3-48EC-A669-8C213689B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81C957F-BC5E-4BB7-AEEA-F3590BB8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Нижче запишіть, що відповідає імені сайта, а що — розміщенню файлів.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5694841-F883-4301-A5DB-07694835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5AF08CA-EA83-4089-A4C7-D479ACC3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15 / 16</a:t>
            </a:r>
          </a:p>
        </p:txBody>
      </p:sp>
    </p:spTree>
    <p:extLst>
      <p:ext uri="{BB962C8B-B14F-4D97-AF65-F5344CB8AC3E}">
        <p14:creationId xmlns:p14="http://schemas.microsoft.com/office/powerpoint/2010/main" val="194791832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FF7CA4-4F4D-4567-8DBC-4E95EE7F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BA98DA1-8F88-4BEC-9DD8-D95B83FBA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47BADD5-F885-43E5-9114-0F819FE45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domain-notes.txt містить правильні визначення.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6593643-1A81-4BE4-B0DA-118965612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038D767-573E-492F-8D35-D1DE00A51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next-step.txt має три посильні дії.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9F739A9-C3ED-451C-93C3-87640AF0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3BFF522-68DD-470B-BFAE-8208A02DE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Обидва файли відкриваються з навчальної папки.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E64D167-EED0-423C-910C-33B3DD5F5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7C1B744-BD35-41C4-A6B0-F82521D8D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Ручне збереження та дію агента названо точно.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3B9647C-9C7E-45F1-A81E-A71224753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06    Книга: с. 31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5ED6BED-2814-48A2-8282-B038DE4CD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6589B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6589B"/>
                </a:solidFill>
                <a:latin typeface="Calibri"/>
                <a:ea typeface="Calibri"/>
                <a:cs typeface="Calibri"/>
              </a:rPr>
              <a:t>16 / 16</a:t>
            </a:r>
          </a:p>
        </p:txBody>
      </p:sp>
    </p:spTree>
    <p:extLst>
      <p:ext uri="{BB962C8B-B14F-4D97-AF65-F5344CB8AC3E}">
        <p14:creationId xmlns:p14="http://schemas.microsoft.com/office/powerpoint/2010/main" val="403115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2026-11-01T12:22:03.6580000Z</dcterms:created>
  <dcterms:modified xsi:type="dcterms:W3CDTF">2026-11-01T12:22:03.6580000Z</dcterms:modified>
</coreProperties>
</file>