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2a5222c46444b8f" /><Relationship Type="http://schemas.openxmlformats.org/officeDocument/2006/relationships/extended-properties" Target="/docProps/app.xml" Id="R5140325d377f4507" /><Relationship Type="http://schemas.openxmlformats.org/officeDocument/2006/relationships/officeDocument" Target="/ppt/presentation.xml" Id="Ra6faf1a63554474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389f92b4f924872"/>
  </p:sldMasterIdLst>
  <p:notesMasterIdLst>
    <p:notesMasterId xmlns:r="http://schemas.openxmlformats.org/officeDocument/2006/relationships" r:id="Rd0a967d0a1814407"/>
  </p:notesMasterIdLst>
  <p:sldIdLst>
    <p:sldId xmlns:r="http://schemas.openxmlformats.org/officeDocument/2006/relationships" id="256" r:id="R8eea68ba01e24b0b"/>
    <p:sldId xmlns:r="http://schemas.openxmlformats.org/officeDocument/2006/relationships" id="257" r:id="R4d14f585005c4152"/>
    <p:sldId xmlns:r="http://schemas.openxmlformats.org/officeDocument/2006/relationships" id="258" r:id="R7007985f64ed43ea"/>
    <p:sldId xmlns:r="http://schemas.openxmlformats.org/officeDocument/2006/relationships" id="259" r:id="Rb632a6e1889449cf"/>
    <p:sldId xmlns:r="http://schemas.openxmlformats.org/officeDocument/2006/relationships" id="260" r:id="R172ea75a0e184d1f"/>
    <p:sldId xmlns:r="http://schemas.openxmlformats.org/officeDocument/2006/relationships" id="261" r:id="R1284861ed29446fd"/>
    <p:sldId xmlns:r="http://schemas.openxmlformats.org/officeDocument/2006/relationships" id="262" r:id="Rbc0cbb142586473a"/>
    <p:sldId xmlns:r="http://schemas.openxmlformats.org/officeDocument/2006/relationships" id="263" r:id="R1a250d1a8f8f41b2"/>
    <p:sldId xmlns:r="http://schemas.openxmlformats.org/officeDocument/2006/relationships" id="264" r:id="R834cdfc3b7f04d0c"/>
    <p:sldId xmlns:r="http://schemas.openxmlformats.org/officeDocument/2006/relationships" id="265" r:id="R3ec96dc45e994114"/>
    <p:sldId xmlns:r="http://schemas.openxmlformats.org/officeDocument/2006/relationships" id="266" r:id="R0d7db5b1d8214ce5"/>
    <p:sldId xmlns:r="http://schemas.openxmlformats.org/officeDocument/2006/relationships" id="267" r:id="Rd286aa64683d41f5"/>
    <p:sldId xmlns:r="http://schemas.openxmlformats.org/officeDocument/2006/relationships" id="268" r:id="Rc7edf944acab41a2"/>
    <p:sldId xmlns:r="http://schemas.openxmlformats.org/officeDocument/2006/relationships" id="269" r:id="Rb5b563133ceb4448"/>
    <p:sldId xmlns:r="http://schemas.openxmlformats.org/officeDocument/2006/relationships" id="270" r:id="R4f05834575d9460b"/>
    <p:sldId xmlns:r="http://schemas.openxmlformats.org/officeDocument/2006/relationships" id="271" r:id="Re3b0658224204ecd"/>
    <p:sldId xmlns:r="http://schemas.openxmlformats.org/officeDocument/2006/relationships" id="272" r:id="R4e8fc82ce610489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683a6d531304ada" /><Relationship Type="http://schemas.openxmlformats.org/officeDocument/2006/relationships/slideMaster" Target="/ppt/slideMasters/slideMaster1.xml" Id="R0389f92b4f924872" /><Relationship Type="http://schemas.openxmlformats.org/officeDocument/2006/relationships/notesMaster" Target="/ppt/notesMasters/notesMaster1.xml" Id="Rd0a967d0a1814407" /><Relationship Type="http://schemas.openxmlformats.org/officeDocument/2006/relationships/presProps" Target="/ppt/presProps.xml" Id="Ra5287c8e089a4b0d" /><Relationship Type="http://schemas.openxmlformats.org/officeDocument/2006/relationships/tableStyles" Target="/ppt/tableStyles.xml" Id="R4e15738f20464f36" /><Relationship Type="http://schemas.openxmlformats.org/officeDocument/2006/relationships/slide" Target="/ppt/slides/slide1.xml" Id="R8eea68ba01e24b0b" /><Relationship Type="http://schemas.openxmlformats.org/officeDocument/2006/relationships/slide" Target="/ppt/slides/slide2.xml" Id="R4d14f585005c4152" /><Relationship Type="http://schemas.openxmlformats.org/officeDocument/2006/relationships/slide" Target="/ppt/slides/slide3.xml" Id="R7007985f64ed43ea" /><Relationship Type="http://schemas.openxmlformats.org/officeDocument/2006/relationships/slide" Target="/ppt/slides/slide4.xml" Id="Rb632a6e1889449cf" /><Relationship Type="http://schemas.openxmlformats.org/officeDocument/2006/relationships/slide" Target="/ppt/slides/slide5.xml" Id="R172ea75a0e184d1f" /><Relationship Type="http://schemas.openxmlformats.org/officeDocument/2006/relationships/slide" Target="/ppt/slides/slide6.xml" Id="R1284861ed29446fd" /><Relationship Type="http://schemas.openxmlformats.org/officeDocument/2006/relationships/slide" Target="/ppt/slides/slide7.xml" Id="Rbc0cbb142586473a" /><Relationship Type="http://schemas.openxmlformats.org/officeDocument/2006/relationships/slide" Target="/ppt/slides/slide8.xml" Id="R1a250d1a8f8f41b2" /><Relationship Type="http://schemas.openxmlformats.org/officeDocument/2006/relationships/slide" Target="/ppt/slides/slide9.xml" Id="R834cdfc3b7f04d0c" /><Relationship Type="http://schemas.openxmlformats.org/officeDocument/2006/relationships/slide" Target="/ppt/slides/slide10.xml" Id="R3ec96dc45e994114" /><Relationship Type="http://schemas.openxmlformats.org/officeDocument/2006/relationships/slide" Target="/ppt/slides/slide11.xml" Id="R0d7db5b1d8214ce5" /><Relationship Type="http://schemas.openxmlformats.org/officeDocument/2006/relationships/slide" Target="/ppt/slides/slide12.xml" Id="Rd286aa64683d41f5" /><Relationship Type="http://schemas.openxmlformats.org/officeDocument/2006/relationships/slide" Target="/ppt/slides/slide13.xml" Id="Rc7edf944acab41a2" /><Relationship Type="http://schemas.openxmlformats.org/officeDocument/2006/relationships/slide" Target="/ppt/slides/slide14.xml" Id="Rb5b563133ceb4448" /><Relationship Type="http://schemas.openxmlformats.org/officeDocument/2006/relationships/slide" Target="/ppt/slides/slide15.xml" Id="R4f05834575d9460b" /><Relationship Type="http://schemas.openxmlformats.org/officeDocument/2006/relationships/slide" Target="/ppt/slides/slide16.xml" Id="Re3b0658224204ecd" /><Relationship Type="http://schemas.openxmlformats.org/officeDocument/2006/relationships/slide" Target="/ppt/slides/slide17.xml" Id="R4e8fc82ce610489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b732a45c246479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10adf81d16a49ee" /><Relationship Type="http://schemas.openxmlformats.org/officeDocument/2006/relationships/notesMaster" Target="/ppt/notesMasters/notesMaster1.xml" Id="Rae6afd6d12d64e9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6670cf3e4d5415f" /><Relationship Type="http://schemas.openxmlformats.org/officeDocument/2006/relationships/notesMaster" Target="/ppt/notesMasters/notesMaster1.xml" Id="R1a3e93cf6e9c428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9b9fa80a7cc4a03" /><Relationship Type="http://schemas.openxmlformats.org/officeDocument/2006/relationships/notesMaster" Target="/ppt/notesMasters/notesMaster1.xml" Id="Red9e250928db4bc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87a16a7d4fc4edd" /><Relationship Type="http://schemas.openxmlformats.org/officeDocument/2006/relationships/notesMaster" Target="/ppt/notesMasters/notesMaster1.xml" Id="R504f33ad0ac9456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c60504997114295" /><Relationship Type="http://schemas.openxmlformats.org/officeDocument/2006/relationships/notesMaster" Target="/ppt/notesMasters/notesMaster1.xml" Id="Rc74e3398652448e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67a63cc9d9244fc" /><Relationship Type="http://schemas.openxmlformats.org/officeDocument/2006/relationships/notesMaster" Target="/ppt/notesMasters/notesMaster1.xml" Id="Rbab0cbc1602249c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b1eafd83f344240" /><Relationship Type="http://schemas.openxmlformats.org/officeDocument/2006/relationships/notesMaster" Target="/ppt/notesMasters/notesMaster1.xml" Id="Rc76b5cb56a524b5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5372879a6614a22" /><Relationship Type="http://schemas.openxmlformats.org/officeDocument/2006/relationships/notesMaster" Target="/ppt/notesMasters/notesMaster1.xml" Id="Ree62d0d80494463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e148d40ff964030" /><Relationship Type="http://schemas.openxmlformats.org/officeDocument/2006/relationships/notesMaster" Target="/ppt/notesMasters/notesMaster1.xml" Id="R7d6e1fc95a38427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01e59000e1341b1" /><Relationship Type="http://schemas.openxmlformats.org/officeDocument/2006/relationships/notesMaster" Target="/ppt/notesMasters/notesMaster1.xml" Id="R56e73dafb3ff4c4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888729dbb3a4688" /><Relationship Type="http://schemas.openxmlformats.org/officeDocument/2006/relationships/notesMaster" Target="/ppt/notesMasters/notesMaster1.xml" Id="R65175e6d0f2244d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db580b9763b4d51" /><Relationship Type="http://schemas.openxmlformats.org/officeDocument/2006/relationships/notesMaster" Target="/ppt/notesMasters/notesMaster1.xml" Id="R82e2c67f1a304a2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a38246fd8dd48d9" /><Relationship Type="http://schemas.openxmlformats.org/officeDocument/2006/relationships/notesMaster" Target="/ppt/notesMasters/notesMaster1.xml" Id="Rad506af76d3d444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8cfe84c7f1a49a2" /><Relationship Type="http://schemas.openxmlformats.org/officeDocument/2006/relationships/notesMaster" Target="/ppt/notesMasters/notesMaster1.xml" Id="Re1f742d1505e4f7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e051d62dfcf429c" /><Relationship Type="http://schemas.openxmlformats.org/officeDocument/2006/relationships/notesMaster" Target="/ppt/notesMasters/notesMaster1.xml" Id="R83ce730863c345b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8c73c5e3c0f49a2" /><Relationship Type="http://schemas.openxmlformats.org/officeDocument/2006/relationships/notesMaster" Target="/ppt/notesMasters/notesMaster1.xml" Id="Ra1c3e0a429564e1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8c00b6000884a30" /><Relationship Type="http://schemas.openxmlformats.org/officeDocument/2006/relationships/notesMaster" Target="/ppt/notesMasters/notesMaster1.xml" Id="Rfc6ac62512f94b8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8, с. 41. Сценарій L08.</a:t>
            </a:r>
          </a:p>
          <a:p xmlns:a="http://schemas.openxmlformats.org/drawingml/2006/main">
            <a:r>
              <a:t>Google — Sign in to Gemini Apps: https://support.google.com/gemini/answer/13278668?hl=en</a:t>
            </a:r>
          </a:p>
          <a:p xmlns:a="http://schemas.openxmlformats.org/drawingml/2006/main">
            <a:r>
              <a:t>Google Antigravity — FAQ: https://antigravity.google/docs/faq</a:t>
            </a:r>
          </a:p>
          <a:p xmlns:a="http://schemas.openxmlformats.org/drawingml/2006/main">
            <a:r>
              <a:t>Google Antigravity — Getting started: https://antigravity.google/docs/getting-started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ПІДГОТОВКА</a:t>
            </a:r>
          </a:p>
          <a:p xmlns:a="http://schemas.openxmlformats.org/drawingml/2006/main">
            <a:r>
              <a:t>Перевірте gemini.google.com і вхід навчальним Google Account з уроку 5.</a:t>
            </a:r>
          </a:p>
          <a:p xmlns:a="http://schemas.openxmlformats.org/drawingml/2006/main">
            <a:r>
              <a:t>Підготуйте about-me.txt у Documents\AI-practice та Блокнот для результату.</a:t>
            </a:r>
          </a:p>
          <a:p xmlns:a="http://schemas.openxmlformats.org/drawingml/2006/main">
            <a:r>
              <a:t>Для необов’язкової гілки завчасно перевірте встановлений Antigravity App, доступ особистого запису та роботу Local.</a:t>
            </a:r>
          </a:p>
          <a:p xmlns:a="http://schemas.openxmlformats.org/drawingml/2006/main">
            <a:r>
              <a:t>Переконайтеся, що учасники можуть виконати основну вправу без агента; умови віку, регіону й доступу беріть із книги.</a:t>
            </a:r>
          </a:p>
          <a:p xmlns:a="http://schemas.openxmlformats.org/drawingml/2006/main">
            <a:r>
              <a:t>Відкрийте знімки уроку 8: поле Gemini містить інший запит про домен, а офіційний знімок Antigravity показує проєкт Language Learner.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Передумови: L04, L05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Уроки 30–32 є альтернативними поглибленими практикумами. Перед заняттям звірте доступний інтерфейс з офіційними джерелами книги.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Ілюстрація: наявний матеріал відповідного розділу книги.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8, с. 41. Сценарій L08.</a:t>
            </a:r>
          </a:p>
          <a:p xmlns:a="http://schemas.openxmlformats.org/drawingml/2006/main">
            <a:r>
              <a:t>Google — Sign in to Gemini Apps: https://support.google.com/gemini/answer/13278668?hl=en</a:t>
            </a:r>
          </a:p>
          <a:p xmlns:a="http://schemas.openxmlformats.org/drawingml/2006/main">
            <a:r>
              <a:t>Google Antigravity — FAQ: https://antigravity.google/docs/faq</a:t>
            </a:r>
          </a:p>
          <a:p xmlns:a="http://schemas.openxmlformats.org/drawingml/2006/main">
            <a:r>
              <a:t>Google Antigravity — Getting started: https://antigravity.google/docs/getting-started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ПОВНІ РЕЗУЛЬТАТИ ЗА СЦЕНАРІЄМ</a:t>
            </a:r>
          </a:p>
          <a:p xmlns:a="http://schemas.openxmlformats.org/drawingml/2006/main">
            <a:r>
              <a:t>Отримати в Gemini три перші дії для проєктів Олени та перевірити їхню посильність.</a:t>
            </a:r>
          </a:p>
          <a:p xmlns:a="http://schemas.openxmlformats.org/drawingml/2006/main">
            <a:r>
              <a:t>Зберегти project-list.txt із діями й видимими результатами.</a:t>
            </a:r>
          </a:p>
          <a:p xmlns:a="http://schemas.openxmlformats.org/drawingml/2006/main">
            <a:r>
              <a:t>Пояснити різницю між відповіддю Gemini та файлом, створеним у доступному Antigravity.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8, с. 41. Сценарій L08.</a:t>
            </a:r>
          </a:p>
          <a:p xmlns:a="http://schemas.openxmlformats.org/drawingml/2006/main">
            <a:r>
              <a:t>Google — Sign in to Gemini Apps: https://support.google.com/gemini/answer/13278668?hl=en</a:t>
            </a:r>
          </a:p>
          <a:p xmlns:a="http://schemas.openxmlformats.org/drawingml/2006/main">
            <a:r>
              <a:t>Google Antigravity — FAQ: https://antigravity.google/docs/faq</a:t>
            </a:r>
          </a:p>
          <a:p xmlns:a="http://schemas.openxmlformats.org/drawingml/2006/main">
            <a:r>
              <a:t>Google Antigravity — Getting started: https://antigravity.google/docs/getting-started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Відкрийте about-me.txt і назвіть три проєкти. Нехай учасники запропонують по одному видимому результату.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1. 0–5 хв. Що вважатимемо першим кроком?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Сьогодні потрібно почати три проєкти, а не завершити їх за одне заняття. Добрий перший крок можна виконати за 20 хвилин і показати результат. «Краще розібратися із сайтом» нечітко; «записати заголовок майбутньої сторінки» вже можна перевірити.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Відкрийте about-me.txt та знайдіть три проєкти. Поруч покажіть два формулювання з пояснення й підкресліть дієслово та результат у конкретному варіанті.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Учасники пропонують по одному можливому видимому результату, не змінюючи тем трьох проєктів.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Прийнятні приклади: заголовок сторінки, список трьох справ, підготовлений для відео стіл. Обіцянка «вивчити все» не підходить.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8, с. 41. Сценарій L08.</a:t>
            </a:r>
          </a:p>
          <a:p xmlns:a="http://schemas.openxmlformats.org/drawingml/2006/main">
            <a:r>
              <a:t>Google — Sign in to Gemini Apps: https://support.google.com/gemini/answer/13278668?hl=en</a:t>
            </a:r>
          </a:p>
          <a:p xmlns:a="http://schemas.openxmlformats.org/drawingml/2006/main">
            <a:r>
              <a:t>Google Antigravity — FAQ: https://antigravity.google/docs/faq</a:t>
            </a:r>
          </a:p>
          <a:p xmlns:a="http://schemas.openxmlformats.org/drawingml/2006/main">
            <a:r>
              <a:t>Google Antigravity — Getting started: https://antigravity.google/docs/getting-started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Джерело: F216. Для керованого запису доступ може визначати адміністратор. Вхід сам по собі не передає Gemini локальні файли.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2. 5–13 хв. Вхід і повний матеріал для запиту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Gemini використовує Google Account, але сам вхід не передає йому вміст папки на комп’ютері. Ми відкриємо файл і вставимо його текст. Для керованого робочого чи навчального запису доступ може визначати адміністратор.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Відкрийте gemini.google.com → Sign in, увійдіть приватно. Вставте основний запит; у Блокноті виділіть about-me.txt через Ctrl+A, скопіюйте Ctrl+C і вставте після «Дані:» через Ctrl+V. Покажіть стрілку надсилання.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Кожен перевіряє в полі ім’я Олени, три проєкти та невідомий контакт, після чого надсилає повідомлення. Учасники без доступу спостерігають за навчальним екраном.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До надсилання в полі має бути сам текст, а не напис «about-me.txt». Викладач не перевіряє особисті дані входу.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8, с. 41. Сценарій L08.</a:t>
            </a:r>
          </a:p>
          <a:p xmlns:a="http://schemas.openxmlformats.org/drawingml/2006/main">
            <a:r>
              <a:t>Google — Sign in to Gemini Apps: https://support.google.com/gemini/answer/13278668?hl=en</a:t>
            </a:r>
          </a:p>
          <a:p xmlns:a="http://schemas.openxmlformats.org/drawingml/2006/main">
            <a:r>
              <a:t>Google Antigravity — FAQ: https://antigravity.google/docs/faq</a:t>
            </a:r>
          </a:p>
          <a:p xmlns:a="http://schemas.openxmlformats.org/drawingml/2006/main">
            <a:r>
              <a:t>Google Antigravity — Getting started: https://antigravity.google/docs/getting-started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1 — поле запиту; 2 — стрілка надсилання.</a:t>
            </a:r>
          </a:p>
          <a:p xmlns:a="http://schemas.openxmlformats.org/drawingml/2006/main">
            <a:r>
              <a:t>Знято 28.10.2026 у Chrome/Windows. Справжній навчальний сеанс; цифри додано редакційно.</a:t>
            </a:r>
          </a:p>
          <a:p xmlns:a="http://schemas.openxmlformats.org/drawingml/2006/main">
            <a:r>
              <a:t>Джерело: https://gemini.google.com/app, с. 42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Реальний знімок від 28.10.2026. Для заняття в тому самому полі вводимо планувальний запит і дані Олени.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8, с. 41. Сценарій L08.</a:t>
            </a:r>
          </a:p>
          <a:p xmlns:a="http://schemas.openxmlformats.org/drawingml/2006/main">
            <a:r>
              <a:t>Google — Sign in to Gemini Apps: https://support.google.com/gemini/answer/13278668?hl=en</a:t>
            </a:r>
          </a:p>
          <a:p xmlns:a="http://schemas.openxmlformats.org/drawingml/2006/main">
            <a:r>
              <a:t>Google Antigravity — FAQ: https://antigravity.google/docs/faq</a:t>
            </a:r>
          </a:p>
          <a:p xmlns:a="http://schemas.openxmlformats.org/drawingml/2006/main">
            <a:r>
              <a:t>Google Antigravity — Getting started: https://antigravity.google/docs/getting-started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Перед стрілкою надсилання перевірте наявність трьох проєктів і рядка про ще не обраний контакт.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ЗАПИТ. План у Gemini</a:t>
            </a:r>
          </a:p>
          <a:p xmlns:a="http://schemas.openxmlformats.org/drawingml/2006/main">
            <a:r>
              <a:t>За цими даними склади план початку трьох проєктів. Для кожного дай лише одну першу дію на 20 хвилин і назви її видимий результат. Не пропонуй оплату або публікацію. Формат: три нумеровані пункти. Дані: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ОЧІКУВАНИЙ РЕЗУЛЬТАТ</a:t>
            </a:r>
          </a:p>
          <a:p xmlns:a="http://schemas.openxmlformats.org/drawingml/2006/main">
            <a:r>
              <a:t>Перед надсиланням вставлений повний about-me.txt; отримано три посильні дії з результатами.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8, с. 41. Сценарій L08.</a:t>
            </a:r>
          </a:p>
          <a:p xmlns:a="http://schemas.openxmlformats.org/drawingml/2006/main">
            <a:r>
              <a:t>Google — Sign in to Gemini Apps: https://support.google.com/gemini/answer/13278668?hl=en</a:t>
            </a:r>
          </a:p>
          <a:p xmlns:a="http://schemas.openxmlformats.org/drawingml/2006/main">
            <a:r>
              <a:t>Google Antigravity — FAQ: https://antigravity.google/docs/faq</a:t>
            </a:r>
          </a:p>
          <a:p xmlns:a="http://schemas.openxmlformats.org/drawingml/2006/main">
            <a:r>
              <a:t>Google Antigravity — Getting started: https://antigravity.google/docs/getting-started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Порівнюйте зміст і посильність, а не дослівність відповідей різних учасників.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3. 13–23 хв. Три пункти замість великого плану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Навіть точний запит іноді дає занадто широкий результат. Спочатку звіримо кількість проєктів, потім тривалість дії й те, що можна показати після неї. Якщо зайвих пунктів багато, виправляємо саме це, не починаючи всю розмову спочатку.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У відповіді позначте окремо сайт, «Мій день» і відео. Якщо потрібно, надішліть коротке уточнення про один крок на кожен проєкт; скопіюйте перевірений список у Блокнот.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За п’ять хвилин пари перевіряють відповіді за трьома питаннями: чи всі проєкти збережені, чи посильна дія, який її результат. Потім кожен зберігає Documents\AI-practice\project-list.txt.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У файлі три нумеровані пункти без вимоги оплати або публікації. Формулювання може відрізнятися між учасниками, але результат кожної дії зрозумілий.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8, с. 41. Сценарій L08.</a:t>
            </a:r>
          </a:p>
          <a:p xmlns:a="http://schemas.openxmlformats.org/drawingml/2006/main">
            <a:r>
              <a:t>Google — Sign in to Gemini Apps: https://support.google.com/gemini/answer/13278668?hl=en</a:t>
            </a:r>
          </a:p>
          <a:p xmlns:a="http://schemas.openxmlformats.org/drawingml/2006/main">
            <a:r>
              <a:t>Google Antigravity — FAQ: https://antigravity.google/docs/faq</a:t>
            </a:r>
          </a:p>
          <a:p xmlns:a="http://schemas.openxmlformats.org/drawingml/2006/main">
            <a:r>
              <a:t>Google Antigravity — Getting started: https://antigravity.google/docs/getting-started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Використовуйте, якщо відповідь містить багато кроків. Виправляйте конкретне порушення, не додаючи нових тем.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ЗАПИТ. Скорочення надмірного плану</a:t>
            </a:r>
          </a:p>
          <a:p xmlns:a="http://schemas.openxmlformats.org/drawingml/2006/main">
            <a:r>
              <a:t>Залиши один перший крок для кожного з трьох проєктів.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ОЧІКУВАНИЙ РЕЗУЛЬТАТ</a:t>
            </a:r>
          </a:p>
          <a:p xmlns:a="http://schemas.openxmlformats.org/drawingml/2006/main">
            <a:r>
              <a:t>Після уточнення залишаються лише три перші кроки.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8, с. 41. Сценарій L08.</a:t>
            </a:r>
          </a:p>
          <a:p xmlns:a="http://schemas.openxmlformats.org/drawingml/2006/main">
            <a:r>
              <a:t>Google — Sign in to Gemini Apps: https://support.google.com/gemini/answer/13278668?hl=en</a:t>
            </a:r>
          </a:p>
          <a:p xmlns:a="http://schemas.openxmlformats.org/drawingml/2006/main">
            <a:r>
              <a:t>Google Antigravity — FAQ: https://antigravity.google/docs/faq</a:t>
            </a:r>
          </a:p>
          <a:p xmlns:a="http://schemas.openxmlformats.org/drawingml/2006/main">
            <a:r>
              <a:t>Google Antigravity — Getting started: https://antigravity.google/docs/getting-started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 відсутності сервісу учасник може скласти цей план вручну. Збережений файл тоді не доводить роботи Gemini.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8, с. 41. Сценарій L08.</a:t>
            </a:r>
          </a:p>
          <a:p xmlns:a="http://schemas.openxmlformats.org/drawingml/2006/main">
            <a:r>
              <a:t>Google — Sign in to Gemini Apps: https://support.google.com/gemini/answer/13278668?hl=en</a:t>
            </a:r>
          </a:p>
          <a:p xmlns:a="http://schemas.openxmlformats.org/drawingml/2006/main">
            <a:r>
              <a:t>Google Antigravity — FAQ: https://antigravity.google/docs/faq</a:t>
            </a:r>
          </a:p>
          <a:p xmlns:a="http://schemas.openxmlformats.org/drawingml/2006/main">
            <a:r>
              <a:t>Google Antigravity — Getting started: https://antigravity.google/docs/getting-started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Джерела: F217, F218. Доступ залежить від запису й регіону; додаткова гілка не є умовою основного результату. Умови й квоту перевіряють до заняття.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4. 23–33 хв. Необов’язкова робота з Antigravity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Antigravity — середовище агента, якому ми даємо доступ до окремого навчального проєкту. Спільний Google-вхід не означає автоматичного доступу до всіх наших файлів. Для цього прикладу обираємо Local; створення New Worktree нам не потрібне.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У підготовленому Antigravity App виберіть New Project → Add Folder, указавши AI-practice, потім Create. Введіть файловий запит, перевірте режим Local і натисніть Enter. Якщо доступу немає, покажіть офіційний знімок, пояснивши відмінність назви проєкту.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Учасники з доступом виконують гілку; решта спостерігає й прогнозує, який файл треба буде відкрити. Після завершення відкривають project-list-agent.txt через Провідник.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Файл агента має три рядки про ті самі проєкти; about-me.txt і project-list.txt не змінені. Для спостережної гілки фактичне створення файла не зараховується.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8, с. 41. Сценарій L08.</a:t>
            </a:r>
          </a:p>
          <a:p xmlns:a="http://schemas.openxmlformats.org/drawingml/2006/main">
            <a:r>
              <a:t>Google — Sign in to Gemini Apps: https://support.google.com/gemini/answer/13278668?hl=en</a:t>
            </a:r>
          </a:p>
          <a:p xmlns:a="http://schemas.openxmlformats.org/drawingml/2006/main">
            <a:r>
              <a:t>Google Antigravity — FAQ: https://antigravity.google/docs/faq</a:t>
            </a:r>
          </a:p>
          <a:p xmlns:a="http://schemas.openxmlformats.org/drawingml/2006/main">
            <a:r>
              <a:t>Google Antigravity — Getting started: https://antigravity.google/docs/getting-started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1 — Назва поточного проєкту. У вашій вправі тут має бути навчальний проєкт, а не Language Learner із демонстрації. 2 — Local - робота з поточною папкою. Для цієї вправи окреме Git-дерево New Worktree не потрібне.</a:t>
            </a:r>
          </a:p>
          <a:p xmlns:a="http://schemas.openxmlformats.org/drawingml/2006/main">
            <a:r>
              <a:t>Офіційний знімок Google з анонсу App 2.0 від 19.05.2026. Перевірено 28.10.2026. Це демонстрація видавця; точна збірка невідома. Збільшений фрагмент оригінального кадру з книги. Зміст зображення не змінено.</a:t>
            </a:r>
          </a:p>
          <a:p xmlns:a="http://schemas.openxmlformats.org/drawingml/2006/main">
            <a:r>
              <a:t>Джерело: https://antigravity.google/blog/google-io-2026-feature-deep-dive, с. 44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Офіційний кадр Antigravity App 2.0 від 19.05.2026. Пункт New Worktree для цієї вправи не потрібний. Збільшений верхній фрагмент того самого кадру; доступ до App залежить від запису й регіону.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8, с. 41. Сценарій L08.</a:t>
            </a:r>
          </a:p>
          <a:p xmlns:a="http://schemas.openxmlformats.org/drawingml/2006/main">
            <a:r>
              <a:t>Google — Sign in to Gemini Apps: https://support.google.com/gemini/answer/13278668?hl=en</a:t>
            </a:r>
          </a:p>
          <a:p xmlns:a="http://schemas.openxmlformats.org/drawingml/2006/main">
            <a:r>
              <a:t>Google Antigravity — FAQ: https://antigravity.google/docs/faq</a:t>
            </a:r>
          </a:p>
          <a:p xmlns:a="http://schemas.openxmlformats.org/drawingml/2006/main">
            <a:r>
              <a:t>Google Antigravity — Getting started: https://antigravity.google/docs/getting-started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1 — Назва поточного проєкту. У вашій вправі тут має бути навчальний проєкт, а не Language Learner із демонстрації. 2 — Local - робота з поточною папкою. Для цієї вправи окреме Git-дерево New Worktree не потрібне.</a:t>
            </a:r>
          </a:p>
          <a:p xmlns:a="http://schemas.openxmlformats.org/drawingml/2006/main">
            <a:r>
              <a:t>Офіційний знімок Google з анонсу App 2.0 від 19.05.2026. Перевірено 28.10.2026. Це демонстрація видавця; точна збірка невідома. Збільшений фрагмент оригінального кадру з книги. Зміст зображення не змінено.</a:t>
            </a:r>
          </a:p>
          <a:p xmlns:a="http://schemas.openxmlformats.org/drawingml/2006/main">
            <a:r>
              <a:t>Джерело: https://antigravity.google/blog/google-io-2026-feature-deep-dive, с. 44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Офіційний кадр Antigravity App 2.0 від 19.05.2026. Пункт New Worktree для цієї вправи не потрібний. Збільшений нижній фрагмент того самого кадру. Під час практики перевірте приєднання AI-practice.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8, с. 41. Сценарій L08.</a:t>
            </a:r>
          </a:p>
          <a:p xmlns:a="http://schemas.openxmlformats.org/drawingml/2006/main">
            <a:r>
              <a:t>Google — Sign in to Gemini Apps: https://support.google.com/gemini/answer/13278668?hl=en</a:t>
            </a:r>
          </a:p>
          <a:p xmlns:a="http://schemas.openxmlformats.org/drawingml/2006/main">
            <a:r>
              <a:t>Google Antigravity — FAQ: https://antigravity.google/docs/faq</a:t>
            </a:r>
          </a:p>
          <a:p xmlns:a="http://schemas.openxmlformats.org/drawingml/2006/main">
            <a:r>
              <a:t>Google Antigravity — Getting started: https://antigravity.google/docs/getting-started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Перегляньте запит дозволу, якщо він з’явиться. Після завершення знайдіть файл через Провідник; за відсутності доступу лишається спостережна демонстрація.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ЗАПИТ. Файл в Antigravity</a:t>
            </a:r>
          </a:p>
          <a:p xmlns:a="http://schemas.openxmlformats.org/drawingml/2006/main">
            <a:r>
              <a:t>Прочитай about-me.txt. Створи project-list-agent.txt із трьома рядками: назва кожного запланованого проєкту та одна перша дія на 20 хвилин. Не змінюй наявні файли.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ОЧІКУВАНИЙ РЕЗУЛЬТАТ</a:t>
            </a:r>
          </a:p>
          <a:p xmlns:a="http://schemas.openxmlformats.org/drawingml/2006/main">
            <a:r>
              <a:t>Новий файл містить три рядки; попередні матеріали збережені.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8, с. 41. Сценарій L08.</a:t>
            </a:r>
          </a:p>
          <a:p xmlns:a="http://schemas.openxmlformats.org/drawingml/2006/main">
            <a:r>
              <a:t>Google — Sign in to Gemini Apps: https://support.google.com/gemini/answer/13278668?hl=en</a:t>
            </a:r>
          </a:p>
          <a:p xmlns:a="http://schemas.openxmlformats.org/drawingml/2006/main">
            <a:r>
              <a:t>Google Antigravity — FAQ: https://antigravity.google/docs/faq</a:t>
            </a:r>
          </a:p>
          <a:p xmlns:a="http://schemas.openxmlformats.org/drawingml/2006/main">
            <a:r>
              <a:t>Google Antigravity — Getting started: https://antigravity.google/docs/getting-started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Учасники без агента порівнюють свій список із навчальним прикладом. Вигаданий проєкт — привід перевірити папку та джерело.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5. 33–40 хв. Порівняння двох результатів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Два коректні плани не зобов’язані мати однакові слова. Ми порівнюємо задачі й умови: три проєкти, один невеликий крок, видимий результат. Звіт агента про успіх не замінює відкриття створеного файла.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Повторно відкрийте project-list.txt і, якщо гілку виконано, project-list-agent.txt. На прикладі одного проєкту порівняйте різні, але посильні дії.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Пари вибирають зрозуміліший перший крок і пояснюють вибір. Учасники без агента порівнюють свій список із навчальним прикладом, називаючи це порівнянням текстів.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Запитайте: «Що саме ви покажете після 20 хвилин?» Відповідь має називати конкретний запис, перелік, підготовлений предмет або інший видимий результат.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8, с. 41. Сценарій L08.</a:t>
            </a:r>
          </a:p>
          <a:p xmlns:a="http://schemas.openxmlformats.org/drawingml/2006/main">
            <a:r>
              <a:t>Google — Sign in to Gemini Apps: https://support.google.com/gemini/answer/13278668?hl=en</a:t>
            </a:r>
          </a:p>
          <a:p xmlns:a="http://schemas.openxmlformats.org/drawingml/2006/main">
            <a:r>
              <a:t>Google Antigravity — FAQ: https://antigravity.google/docs/faq</a:t>
            </a:r>
          </a:p>
          <a:p xmlns:a="http://schemas.openxmlformats.org/drawingml/2006/main">
            <a:r>
              <a:t>Google Antigravity — Getting started: https://antigravity.google/docs/getting-started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Відповіді: ні, матеріал або доступ передають окремо; щоб зберегти перший план; перевірений project-list.txt з основної вправи.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6. 40–45 хв. Домашня дія на десять хвилин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Удома оберіть один проєкт і ще меншу дію, посильну за десять хвилин. У one-step-home.txt спочатку запишіть очікуваний результат, виконайте дію, а потім додайте фактичний. Якщо вони різняться, коротко поясніть різницю — це корисніша перевірка, ніж слово «готово».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три назви полів домашньої нотатки: дія, очікуваний результат, фактичний результат.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Кожен називає обраний проєкт і відповідає на вихідні запитання. Оригінальний project-list.txt залишається без змін.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Учасник розрізняє план і виконаний результат; не приписує собі невиконану дію агента.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КНИЖКОВИЙ САМОТЕСТ І КЛЮЧ</a:t>
            </a:r>
          </a:p>
          <a:p xmlns:a="http://schemas.openxmlformats.org/drawingml/2006/main">
            <a:r>
              <a:t>1. Ви ввійшли в Gemini й Antigravity одним Google Account. Чи отримав Gemini від цього доступ до `AI-practice`?</a:t>
            </a:r>
          </a:p>
          <a:p xmlns:a="http://schemas.openxmlformats.org/drawingml/2006/main">
            <a:r>
              <a:t>Відповідь: Ні. Потрібно передати текст, завантажити матеріал або окремо надати доступ у відповідному середовищі.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2. Чому агентський результат має іншу назву файла?</a:t>
            </a:r>
          </a:p>
          <a:p xmlns:a="http://schemas.openxmlformats.org/drawingml/2006/main">
            <a:r>
              <a:t>Відповідь: Щоб не перезаписати вже збережений план і мати змогу порівняти варіанти.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3. Що робити, якщо Antigravity недоступний для вашого запису?</a:t>
            </a:r>
          </a:p>
          <a:p xmlns:a="http://schemas.openxmlformats.org/drawingml/2006/main">
            <a:r>
              <a:t>Відповідь: Залишити результат основної вправи з Gemini; установлення агента не є умовою збереження плану.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ЗАПИТАННЯ ВИХОДУ</a:t>
            </a:r>
          </a:p>
          <a:p xmlns:a="http://schemas.openxmlformats.org/drawingml/2006/main">
            <a:r>
              <a:t>Що краще: «зрозуміти сайт» чи «записати заголовок»?</a:t>
            </a:r>
          </a:p>
          <a:p xmlns:a="http://schemas.openxmlformats.org/drawingml/2006/main">
            <a:r>
              <a:t>Відповідь: Друге формулювання має видимий результат і зрозумілу дію.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Чи дає Google-вхід автоматичний доступ до about-me.txt?</a:t>
            </a:r>
          </a:p>
          <a:p xmlns:a="http://schemas.openxmlformats.org/drawingml/2006/main">
            <a:r>
              <a:t>Відповідь: Ні; текст треба вставити в чат або окремо надати агенту доступ до папки.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8, с. 41. Сценарій L08.</a:t>
            </a:r>
          </a:p>
          <a:p xmlns:a="http://schemas.openxmlformats.org/drawingml/2006/main">
            <a:r>
              <a:t>Google — Sign in to Gemini Apps: https://support.google.com/gemini/answer/13278668?hl=en</a:t>
            </a:r>
          </a:p>
          <a:p xmlns:a="http://schemas.openxmlformats.org/drawingml/2006/main">
            <a:r>
              <a:t>Google Antigravity — FAQ: https://antigravity.google/docs/faq</a:t>
            </a:r>
          </a:p>
          <a:p xmlns:a="http://schemas.openxmlformats.org/drawingml/2006/main">
            <a:r>
              <a:t>Google Antigravity — Getting started: https://antigravity.google/docs/getting-started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Домашній блок — 20 хвилин, сама обрана дія — приблизно 10. Antigravity не потрібний. Порівняйте задум і фактичний результат.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ДОМАШНЄ ЗАВДАННЯ З КНИГИ</a:t>
            </a:r>
          </a:p>
          <a:p xmlns:a="http://schemas.openxmlformats.org/drawingml/2006/main">
            <a:r>
              <a:t>1. Відкрийте `project-list.txt` й виберіть один проєкт, яким хочете зайнятися першим. У Блокноті створіть `AI-practice\one-step-home.txt`: запишіть одну дію, яку плануєте виконати приблизно за десять хвилин, і очікуваний результат. За потреби уточніть її у вже доступному чаті.</a:t>
            </a:r>
          </a:p>
          <a:p xmlns:a="http://schemas.openxmlformats.org/drawingml/2006/main">
            <a:r>
              <a:t>2. Виконайте дію й допишіть, що справді отримали: заголовок, список або підготовлене місце. Порівняйте задум із результатом. Початковий план не змінюйте; Antigravity для домашньої роботи не потрібний.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ДОМАШНЬОЇ РОБОТИ</a:t>
            </a:r>
          </a:p>
          <a:p xmlns:a="http://schemas.openxmlformats.org/drawingml/2006/main">
            <a:r>
              <a:t>one-step-home.txt називає один проєкт і дію на десять хвилин.</a:t>
            </a:r>
          </a:p>
          <a:p xmlns:a="http://schemas.openxmlformats.org/drawingml/2006/main">
            <a:r>
              <a:t>Окремо записані очікуваний та фактичний результати виконання.</a:t>
            </a:r>
          </a:p>
          <a:p xmlns:a="http://schemas.openxmlformats.org/drawingml/2006/main">
            <a:r>
              <a:t>project-list.txt збережений без змін; доступ до агента не потрібний.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8, с. 41. Сценарій L08.</a:t>
            </a:r>
          </a:p>
          <a:p xmlns:a="http://schemas.openxmlformats.org/drawingml/2006/main">
            <a:r>
              <a:t>Google — Sign in to Gemini Apps: https://support.google.com/gemini/answer/13278668?hl=en</a:t>
            </a:r>
          </a:p>
          <a:p xmlns:a="http://schemas.openxmlformats.org/drawingml/2006/main">
            <a:r>
              <a:t>Google Antigravity — FAQ: https://antigravity.google/docs/faq</a:t>
            </a:r>
          </a:p>
          <a:p xmlns:a="http://schemas.openxmlformats.org/drawingml/2006/main">
            <a:r>
              <a:t>Google Antigravity — Getting started: https://antigravity.google/docs/getting-started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 відсутності сервісу оцінюйте ручне планування та збереження, не приписуючи їх Gemini або Antigravity.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ЗАНЯТТЯ</a:t>
            </a:r>
          </a:p>
          <a:p xmlns:a="http://schemas.openxmlformats.org/drawingml/2006/main">
            <a:r>
              <a:t>Якість перших кроків: Три проєкти, по одній дії та видимому результату, без обов’язкової оплати чи публікації.</a:t>
            </a:r>
          </a:p>
          <a:p xmlns:a="http://schemas.openxmlformats.org/drawingml/2006/main">
            <a:r>
              <a:t>Доказ: project-list.txt.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Збереження: Збережений список відповідає перевіреній відповіді.</a:t>
            </a:r>
          </a:p>
          <a:p xmlns:a="http://schemas.openxmlformats.org/drawingml/2006/main">
            <a:r>
              <a:t>Доказ: Повторне відкриття файла з Провідника.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Межі демонстрації: Учасник відрізняє чат, власну роботу агента й спостереження за офіційним знімком.</a:t>
            </a:r>
          </a:p>
          <a:p xmlns:a="http://schemas.openxmlformats.org/drawingml/2006/main">
            <a:r>
              <a:t>Доказ: Пояснення способу отримання результату.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ГІБРИДНИЙ ФОРМАТ</a:t>
            </a:r>
          </a:p>
          <a:p xmlns:a="http://schemas.openxmlformats.org/drawingml/2006/main">
            <a:r>
              <a:t>Віддалений учасник надсилає project-list.txt і коротко називає видимий результат одного пункту. За слабкого зв’язку демонстрацію агента можна замінити розбором книжкового знімка.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ЗАПАСНИЙ МАРШРУТ</a:t>
            </a:r>
          </a:p>
          <a:p xmlns:a="http://schemas.openxmlformats.org/drawingml/2006/main">
            <a:r>
              <a:t>Без сервісу пари вручну складають три пункти з about-me.txt і зберігають project-list.txt. Це перевіряє планування та файл, але не роботу Gemini чи Antigravity.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ДОДАТКОВА ВПРАВА</a:t>
            </a:r>
          </a:p>
          <a:p xmlns:a="http://schemas.openxmlformats.org/drawingml/2006/main">
            <a:r>
              <a:t>Переформулюйте один нечіткий пункт так, щоб партнер міг сам перевірити його завершення без додаткового запитання.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f1631dab00e42e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28cf0f2eead4d98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9e2898d0026433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e9e0c2334e94e2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688e19c302c408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3e3db83e6d2492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A599593-ADC8-4D41-99E0-F255AFA4EF1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3DE761C-3910-43CE-9DA6-8B71F36132C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8A900E6-5AF0-4553-8D47-5C5E6BA92C1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744A4AF-8C45-45B3-A687-4CAD1A24A3E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1AF8D81-0BCE-42E3-9054-2AAF4EF3872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D4C6669-45B8-42DB-A2AD-F367B0B203F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823EE79-D701-4DC1-B9C5-71EED74F892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4A0EA04-7639-4FF2-9A33-AB45FB621CD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CDD00A6-1BCA-4EFF-9208-E06276B2430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BE1D455-5A77-4E2B-A161-66860D528B3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c1a16a3b54645df" /><Relationship Type="http://schemas.openxmlformats.org/officeDocument/2006/relationships/slideLayout" Target="/ppt/slideLayouts/slideLayout1.xml" Id="R2b9ff00e8f7e49f6" /><Relationship Type="http://schemas.openxmlformats.org/officeDocument/2006/relationships/slideLayout" Target="/ppt/slideLayouts/slideLayout2.xml" Id="R056f78a83b0d4ea9" /><Relationship Type="http://schemas.openxmlformats.org/officeDocument/2006/relationships/slideLayout" Target="/ppt/slideLayouts/slideLayout3.xml" Id="Rec5aa613446646ee" /><Relationship Type="http://schemas.openxmlformats.org/officeDocument/2006/relationships/slideLayout" Target="/ppt/slideLayouts/slideLayout4.xml" Id="R63f209f1b0f44fcd" /><Relationship Type="http://schemas.openxmlformats.org/officeDocument/2006/relationships/slideLayout" Target="/ppt/slideLayouts/slideLayout5.xml" Id="R4525763dcc094afa" /><Relationship Type="http://schemas.openxmlformats.org/officeDocument/2006/relationships/slideLayout" Target="/ppt/slideLayouts/slideLayout6.xml" Id="Rb0b3fdfb29044c0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b9ff00e8f7e49f6"/>
    <p:sldLayoutId xmlns:r="http://schemas.openxmlformats.org/officeDocument/2006/relationships" id="2147483650" r:id="R056f78a83b0d4ea9"/>
    <p:sldLayoutId xmlns:r="http://schemas.openxmlformats.org/officeDocument/2006/relationships" id="2147483651" r:id="Rec5aa613446646ee"/>
    <p:sldLayoutId xmlns:r="http://schemas.openxmlformats.org/officeDocument/2006/relationships" id="2147483652" r:id="R63f209f1b0f44fcd"/>
    <p:sldLayoutId xmlns:r="http://schemas.openxmlformats.org/officeDocument/2006/relationships" id="2147483653" r:id="R4525763dcc094afa"/>
    <p:sldLayoutId xmlns:r="http://schemas.openxmlformats.org/officeDocument/2006/relationships" id="2147483654" r:id="Rb0b3fdfb29044c0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dfee1f264bc4e79" /><Relationship Type="http://schemas.openxmlformats.org/officeDocument/2006/relationships/image" Target="/ppt/media/image.jpeg" Id="Rb2dfc8dacdc54b9f" /><Relationship Type="http://schemas.openxmlformats.org/officeDocument/2006/relationships/notesSlide" Target="/ppt/notesSlides/notesSlide1.xml" Id="Red6ef92a3b3c48f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39f02954d2f4019" /><Relationship Type="http://schemas.openxmlformats.org/officeDocument/2006/relationships/notesSlide" Target="/ppt/notesSlides/notesSlide2.xml" Id="Re69513a1baf64ca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add91115b0f47b3" /><Relationship Type="http://schemas.openxmlformats.org/officeDocument/2006/relationships/notesSlide" Target="/ppt/notesSlides/notesSlide3.xml" Id="R9dce1814ab754fa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821f23493fa49dc" /><Relationship Type="http://schemas.openxmlformats.org/officeDocument/2006/relationships/notesSlide" Target="/ppt/notesSlides/notesSlide4.xml" Id="Rdf0f3d6cb61d4e4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1c07538118d4a2e" /><Relationship Type="http://schemas.openxmlformats.org/officeDocument/2006/relationships/image" Target="/ppt/media/image.png" Id="R707fbb1ed7f54a55" /><Relationship Type="http://schemas.openxmlformats.org/officeDocument/2006/relationships/notesSlide" Target="/ppt/notesSlides/notesSlide5.xml" Id="Rd1b4b935669a472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685b8b295934860" /><Relationship Type="http://schemas.openxmlformats.org/officeDocument/2006/relationships/notesSlide" Target="/ppt/notesSlides/notesSlide6.xml" Id="Ra92f3a0695184f8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7fb475968c84340" /><Relationship Type="http://schemas.openxmlformats.org/officeDocument/2006/relationships/notesSlide" Target="/ppt/notesSlides/notesSlide7.xml" Id="Rd7dcd514ee1847a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7a19a99d4844ba4" /><Relationship Type="http://schemas.openxmlformats.org/officeDocument/2006/relationships/notesSlide" Target="/ppt/notesSlides/notesSlide8.xml" Id="R96a171c44202499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185b9b75afb46a5" /><Relationship Type="http://schemas.openxmlformats.org/officeDocument/2006/relationships/notesSlide" Target="/ppt/notesSlides/notesSlide9.xml" Id="R9448a811f4f14e8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278a92d66c44920" /><Relationship Type="http://schemas.openxmlformats.org/officeDocument/2006/relationships/notesSlide" Target="/ppt/notesSlides/notesSlide10.xml" Id="Rc62edab177904a8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d7ebfbf91234e88" /><Relationship Type="http://schemas.openxmlformats.org/officeDocument/2006/relationships/image" Target="/ppt/media/image2.png" Id="R25ee7de77f7d464a" /><Relationship Type="http://schemas.openxmlformats.org/officeDocument/2006/relationships/notesSlide" Target="/ppt/notesSlides/notesSlide11.xml" Id="R013fd2bb2aa74ee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70cd145cd3b479c" /><Relationship Type="http://schemas.openxmlformats.org/officeDocument/2006/relationships/image" Target="/ppt/media/image3.png" Id="Rac255978474e4d1b" /><Relationship Type="http://schemas.openxmlformats.org/officeDocument/2006/relationships/notesSlide" Target="/ppt/notesSlides/notesSlide12.xml" Id="R2c1ab4faeffd486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f07e6f6514049c0" /><Relationship Type="http://schemas.openxmlformats.org/officeDocument/2006/relationships/notesSlide" Target="/ppt/notesSlides/notesSlide13.xml" Id="R68830f36d238431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8dfbc88c6a945fa" /><Relationship Type="http://schemas.openxmlformats.org/officeDocument/2006/relationships/notesSlide" Target="/ppt/notesSlides/notesSlide14.xml" Id="R5205d00a072b4a1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45b1e06197844cb" /><Relationship Type="http://schemas.openxmlformats.org/officeDocument/2006/relationships/notesSlide" Target="/ppt/notesSlides/notesSlide15.xml" Id="R1a9ac92ba4ba4f4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bf09ec0eb654bc4" /><Relationship Type="http://schemas.openxmlformats.org/officeDocument/2006/relationships/notesSlide" Target="/ppt/notesSlides/notesSlide16.xml" Id="Rbb52697165744f9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a0e709958734b05" /><Relationship Type="http://schemas.openxmlformats.org/officeDocument/2006/relationships/notesSlide" Target="/ppt/notesSlides/notesSlide17.xml" Id="Ra60e65caf9244fb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lesson-number">
            <a:extLst xmlns:a="http://schemas.openxmlformats.org/drawingml/2006/main">
              <a:ext uri="{FF2B5EF4-FFF2-40B4-BE49-F238E27FC236}">
                <a16:creationId xmlns:a16="http://schemas.microsoft.com/office/drawing/2014/main" id="{040074B2-82D4-49E9-853C-5E14F5DD4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905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8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8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8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8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8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8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8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8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8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8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48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08</a:t>
            </a:r>
          </a:p>
        </p:txBody>
      </p:sp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0D8FE13D-C4FC-4EE3-9BF0-70B9B7EAA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0200"/>
            <a:ext cx="59055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42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Складаємо план у Gemini й відкриваємо Antigravity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6D3928-7D6A-494D-A9CE-3D71ADBB0FD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dfc8dacdc54b9f"/>
          <a:stretch xmlns:a="http://schemas.openxmlformats.org/drawingml/2006/main"/>
        </p:blipFill>
        <p:spPr>
          <a:xfrm xmlns:a="http://schemas.openxmlformats.org/drawingml/2006/main">
            <a:off x="6858000" y="1720850"/>
            <a:ext cx="4724400" cy="3149600"/>
          </a:xfrm>
          <a:prstGeom xmlns:a="http://schemas.openxmlformats.org/drawingml/2006/main" prst="rect">
            <a:avLst/>
          </a:prstGeom>
        </p:spPr>
      </p:pic>
      <p:sp>
        <p:nvSpPr>
          <p:cNvPr id="4" name="duration">
            <a:extLst xmlns:a="http://schemas.openxmlformats.org/drawingml/2006/main">
              <a:ext uri="{FF2B5EF4-FFF2-40B4-BE49-F238E27FC236}">
                <a16:creationId xmlns:a16="http://schemas.microsoft.com/office/drawing/2014/main" id="{2D32A51B-D8A6-4907-86A9-F1528205C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45 хвилин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5EF5EF61-67D8-439D-BD34-BDD0723ED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08    Книга: с. 41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11169D0F-41E6-4703-972A-29E80B018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1 / 17</a:t>
            </a:r>
          </a:p>
        </p:txBody>
      </p:sp>
      <p:sp>
        <p:nvSpPr>
          <p:cNvPr id="8" name="school-brand">
            <a:extLst xmlns:a="http://schemas.openxmlformats.org/drawingml/2006/main">
              <a:ext uri="{FF2B5EF4-FFF2-40B4-BE49-F238E27FC236}">
                <a16:creationId xmlns:a16="http://schemas.microsoft.com/office/drawing/2014/main" id="{1F8363A8-DC02-4ADD-A556-DFFC78A6C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733425"/>
            <a:ext cx="571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defRPr sz="21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defRPr sz="21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defRPr sz="21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defRPr sz="21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defRPr sz="21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defRPr sz="21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defRPr sz="21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defRPr sz="21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defRPr sz="21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КОД ОПОРУ</a:t>
            </a:r>
          </a:p>
        </p:txBody>
      </p:sp>
    </p:spTree>
    <p:extLst>
      <p:ext uri="{BB962C8B-B14F-4D97-AF65-F5344CB8AC3E}">
        <p14:creationId xmlns:p14="http://schemas.microsoft.com/office/powerpoint/2010/main" val="51489280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1DA074A-64BF-439F-B293-03C8EF68A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Результат заняття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C8EF684-D271-4C38-8F0B-508E9BC90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Складете план початку трьох проєктів.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316239B2-9D16-4254-878C-7D87CFA34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Для кожної дії назвете видимий результат.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8565BF33-FE0C-4CC9-8676-87B77B6BB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Збережете план і перевірите його у файлі.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7E98EDF9-76EF-46E7-8970-C3F94CB71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08    Книга: с. 41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B6C7373-F678-4736-A3CB-67C3BD4F8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2 / 17</a:t>
            </a:r>
          </a:p>
        </p:txBody>
      </p:sp>
    </p:spTree>
    <p:extLst>
      <p:ext uri="{BB962C8B-B14F-4D97-AF65-F5344CB8AC3E}">
        <p14:creationId xmlns:p14="http://schemas.microsoft.com/office/powerpoint/2010/main" val="149471452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D420333-6754-4C65-B75E-B755D388A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Перша дія та її результат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2D79DAF-D564-4478-BB3C-128A40DB1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Один крок має бути посильним за 20 хвилин.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3B2A9E4A-C4C5-4AAE-98D2-E4EF6747C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«Записати заголовок сторінки» дає видимий текст.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1B82A81C-4DC1-42EC-B263-516AA85CD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«Краще розібратися із сайтом» потребує уточнення.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5036E91E-ED71-4B63-9B7B-3AE388029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План ще не підтверджує виконання дії.</a:t>
            </a:r>
          </a:p>
        </p:txBody>
      </p:sp>
      <p:sp>
        <p:nvSpPr>
          <p:cNvPr id="6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A8A77E9C-37C6-4AD4-A64C-4360278B5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08    Книга: с. 41    0–5 хв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CC4CFF4-10E9-460C-88F7-D38A1F353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3 / 17</a:t>
            </a:r>
          </a:p>
        </p:txBody>
      </p:sp>
    </p:spTree>
    <p:extLst>
      <p:ext uri="{BB962C8B-B14F-4D97-AF65-F5344CB8AC3E}">
        <p14:creationId xmlns:p14="http://schemas.microsoft.com/office/powerpoint/2010/main" val="25472475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8D64964-9D4E-440E-8782-54428501C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Дані для першої розмови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5B11E19-B60F-44AE-9B9C-CFD7B43A9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BD26C159-6818-444E-9B18-83A81556E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gemini.google.com → Sign in: виберіть свій Google Account.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BEAA90E-6115-4188-972D-3BAB326E6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F247B33D-B650-4396-B41D-44C32FD9D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Відкрийте about-me.txt у Блокноті.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A5FE65B-F393-44DD-B426-85EFA2D0A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831363F9-F311-4780-B9B6-724747769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Ctrl + A виділяє всі рядки; Ctrl + C копіює виділене.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718739A-956A-4D25-9ECD-53B6D5905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448B4B2A-E274-4BE5-8C14-33FB07053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Після запиту вставте їх через Ctrl + V.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4F44BEB8-59BA-443A-ADAA-1641CA467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08    Книга: с. 41    5–13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608C67A-C911-4395-AD3F-8D94B20DD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4 / 17</a:t>
            </a:r>
          </a:p>
        </p:txBody>
      </p:sp>
    </p:spTree>
    <p:extLst>
      <p:ext uri="{BB962C8B-B14F-4D97-AF65-F5344CB8AC3E}">
        <p14:creationId xmlns:p14="http://schemas.microsoft.com/office/powerpoint/2010/main" val="85834490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9E89862-45F4-48BB-862A-136EA8691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Поле повідомлення в Gemini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ABC9CF-FA52-4ECB-B34C-2009E67AA04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7fbb1ed7f54a55"/>
          <a:stretch xmlns:a="http://schemas.openxmlformats.org/drawingml/2006/main"/>
        </p:blipFill>
        <p:spPr>
          <a:xfrm xmlns:a="http://schemas.openxmlformats.org/drawingml/2006/main">
            <a:off x="609600" y="2123818"/>
            <a:ext cx="10972800" cy="2800865"/>
          </a:xfrm>
          <a:prstGeom xmlns:a="http://schemas.openxmlformats.org/drawingml/2006/main" prst="rect">
            <a:avLst/>
          </a:prstGeom>
        </p:spPr>
      </p:pic>
      <p:sp>
        <p:nvSpPr>
          <p:cNvPr id="3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EF275307-E8AF-4A98-8884-62DC98668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054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1 — поле тексту. 2 — стрілка надсилання. На знімку інший запит: про домен і хостинг.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59A6D4C5-BE09-4CE5-8203-664B8D586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08    Книга: с. 41    5–13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F1915CB-7B05-47B3-9097-8279D82A3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5 / 17</a:t>
            </a:r>
          </a:p>
        </p:txBody>
      </p:sp>
    </p:spTree>
    <p:extLst>
      <p:ext uri="{BB962C8B-B14F-4D97-AF65-F5344CB8AC3E}">
        <p14:creationId xmlns:p14="http://schemas.microsoft.com/office/powerpoint/2010/main" val="119074942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6377123-E42A-4307-AC59-56D073D19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План початку трьох проєктів</a:t>
            </a:r>
          </a:p>
        </p:txBody>
      </p:sp>
      <p:sp>
        <p:nvSpPr>
          <p:cNvPr id="2" name="prompt">
            <a:extLst xmlns:a="http://schemas.openxmlformats.org/drawingml/2006/main">
              <a:ext uri="{FF2B5EF4-FFF2-40B4-BE49-F238E27FC236}">
                <a16:creationId xmlns:a16="http://schemas.microsoft.com/office/drawing/2014/main" id="{A0627A44-DB00-4F28-AA8A-83ED2F41C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За цими даними склади план початку трьох проєктів. Для кожного дай лише одну першу дію на 20 хвилин і назви її видимий результат. Не пропонуй оплату або публікацію. Формат: три нумеровані пункти. Дані:</a:t>
            </a:r>
          </a:p>
        </p:txBody>
      </p:sp>
      <p:sp>
        <p:nvSpPr>
          <p:cNvPr id="3" name="prompt-context">
            <a:extLst xmlns:a="http://schemas.openxmlformats.org/drawingml/2006/main">
              <a:ext uri="{FF2B5EF4-FFF2-40B4-BE49-F238E27FC236}">
                <a16:creationId xmlns:a16="http://schemas.microsoft.com/office/drawing/2014/main" id="{3E18F5D5-D33E-493D-8554-30E688392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Після «Дані:» вставте весь about-me.txt, потім надішліть.</a:t>
            </a:r>
          </a:p>
        </p:txBody>
      </p:sp>
      <p:sp>
        <p:nvSpPr>
          <p:cNvPr id="4" name="copy-source">
            <a:extLst xmlns:a="http://schemas.openxmlformats.org/drawingml/2006/main">
              <a:ext uri="{FF2B5EF4-FFF2-40B4-BE49-F238E27FC236}">
                <a16:creationId xmlns:a16="http://schemas.microsoft.com/office/drawing/2014/main" id="{6D64D059-3E46-4E97-8B69-D43BF078E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Повний запит: L08_prompts.txt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BFE46EE6-8B39-480B-BDFC-94BE32263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08    Книга: с. 41    5–13 хв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E6BBAD2-7AD8-4069-83EC-666D34A1D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6 / 17</a:t>
            </a:r>
          </a:p>
        </p:txBody>
      </p:sp>
    </p:spTree>
    <p:extLst>
      <p:ext uri="{BB962C8B-B14F-4D97-AF65-F5344CB8AC3E}">
        <p14:creationId xmlns:p14="http://schemas.microsoft.com/office/powerpoint/2010/main" val="91892723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0424E79-E126-4648-9F6B-11EC3970E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Перевірка трьох пунктів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F5B8376-C2E6-472A-8F09-48E164B06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ED8A0C7F-EC38-47CA-95F7-31806B69E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Знайдіть сайт, «Мій день» і відео.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5FCCBF2-69C9-448C-AA87-98196DA92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D77CFBDB-B290-48F5-93F5-40D9372C7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Для кожного пункту назвіть одну дію.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5F09584-31BB-4DA4-A7BE-264FCF452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5EAF3519-C832-46A3-AB8B-1D494EE15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Поясніть, що можна показати після її завершення.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C9B54CC-709A-4F70-9BE0-EE92A7C11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EFBD7E74-BDCE-4983-9C70-91F991A19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Перевірте, чи посильна вона за 20 хвилин.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F2DE9ADE-8BA5-4F09-84A9-F1252DE47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08    Книга: с. 41    13–23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24624E6D-D1FD-4D88-A49B-B8D343A07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7 / 17</a:t>
            </a:r>
          </a:p>
        </p:txBody>
      </p:sp>
    </p:spTree>
    <p:extLst>
      <p:ext uri="{BB962C8B-B14F-4D97-AF65-F5344CB8AC3E}">
        <p14:creationId xmlns:p14="http://schemas.microsoft.com/office/powerpoint/2010/main" val="125609483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E8BD737-B82F-4AD8-9CC1-A27C6EF99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Уточнення надмірного плану</a:t>
            </a:r>
          </a:p>
        </p:txBody>
      </p:sp>
      <p:sp>
        <p:nvSpPr>
          <p:cNvPr id="2" name="prompt">
            <a:extLst xmlns:a="http://schemas.openxmlformats.org/drawingml/2006/main">
              <a:ext uri="{FF2B5EF4-FFF2-40B4-BE49-F238E27FC236}">
                <a16:creationId xmlns:a16="http://schemas.microsoft.com/office/drawing/2014/main" id="{F19A03A5-85B3-42A7-B17A-2AB4EE824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Залиши один перший крок для кожного з трьох проєктів.</a:t>
            </a:r>
          </a:p>
        </p:txBody>
      </p:sp>
      <p:sp>
        <p:nvSpPr>
          <p:cNvPr id="3" name="prompt-context">
            <a:extLst xmlns:a="http://schemas.openxmlformats.org/drawingml/2006/main">
              <a:ext uri="{FF2B5EF4-FFF2-40B4-BE49-F238E27FC236}">
                <a16:creationId xmlns:a16="http://schemas.microsoft.com/office/drawing/2014/main" id="{7054161C-EFFA-435B-AAEC-8F5B4EB5B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Надішліть у тій самій розмові після надмірного плану.</a:t>
            </a:r>
          </a:p>
          <a:p xmlns:a="http://schemas.openxmlformats.org/drawingml/2006/main">
            <a: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Ще раз перевірте три проєкти й результати.</a:t>
            </a:r>
          </a:p>
        </p:txBody>
      </p:sp>
      <p:sp>
        <p:nvSpPr>
          <p:cNvPr id="4" name="copy-source">
            <a:extLst xmlns:a="http://schemas.openxmlformats.org/drawingml/2006/main">
              <a:ext uri="{FF2B5EF4-FFF2-40B4-BE49-F238E27FC236}">
                <a16:creationId xmlns:a16="http://schemas.microsoft.com/office/drawing/2014/main" id="{ED141FED-352C-4C37-9373-D740C10F4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Повний запит: L08_prompts.txt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73172926-BB5B-42DC-955D-CB52A9735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08    Книга: с. 41    13–23 хв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14A22D62-1D0F-4DB6-BF52-949DEA9C3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8 / 17</a:t>
            </a:r>
          </a:p>
        </p:txBody>
      </p:sp>
    </p:spTree>
    <p:extLst>
      <p:ext uri="{BB962C8B-B14F-4D97-AF65-F5344CB8AC3E}">
        <p14:creationId xmlns:p14="http://schemas.microsoft.com/office/powerpoint/2010/main" val="194175439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8D17735-AB85-45EC-AECC-AC7637925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Збереження project-list.txt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7D44826-1135-47F1-B20A-0979DFB31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4382D8C1-7C4B-4EC7-9E1C-EBBC3890D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Скопіюйте три перевірені пункти в Блокнот.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CB6575D-653E-49A3-AE4A-17C1B9191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BFE32214-501B-436C-BC10-5631ECE0E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Збережіть Documents\AI-practice\project-list.txt.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9450480-D7A1-4831-BFB6-56060DD58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EF683C92-A538-4940-BF6F-E9D2F04AF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Закрийте файл, відкрийте його з папки й прочитайте всі пункти.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1D32F379-F114-4FEC-B0A1-B254341C4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08    Книга: с. 41    13–23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1393D1F-60CA-49EE-A78D-7AF46BB93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9 / 17</a:t>
            </a:r>
          </a:p>
        </p:txBody>
      </p:sp>
    </p:spTree>
    <p:extLst>
      <p:ext uri="{BB962C8B-B14F-4D97-AF65-F5344CB8AC3E}">
        <p14:creationId xmlns:p14="http://schemas.microsoft.com/office/powerpoint/2010/main" val="187400439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79E3A90-8DBC-410D-ADDD-109762126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Додатковий проєкт в Antigravity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A4E2104-3F66-4B1C-9B9B-643EA8572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403D193B-B499-4A54-9C3F-0E152B546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підготовленому Antigravity App відкрийте New Project.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5AB6FDB-C62A-4A79-B9F6-22FB56D4E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49680713-DF30-432D-87B4-37420C1F5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Add Folder: Documents\AI-practice.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7C40ABD-2179-4715-9C2C-8D20FA6AE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30D1E0A6-C4E8-4100-886B-5072B35A5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Натисніть Create.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5CEF244-088B-435F-819E-FFD68A2D9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5B915ABD-404C-4411-AFAC-498282F42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 запиту місця виконання виберіть Local.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E9795026-4029-4B06-AC1E-6B2703051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08    Книга: с. 41    23–33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C260939-4286-497C-9991-B81907B65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10 / 17</a:t>
            </a:r>
          </a:p>
        </p:txBody>
      </p:sp>
    </p:spTree>
    <p:extLst>
      <p:ext uri="{BB962C8B-B14F-4D97-AF65-F5344CB8AC3E}">
        <p14:creationId xmlns:p14="http://schemas.microsoft.com/office/powerpoint/2010/main" val="108189381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7C880A1-5DAF-4C6A-80F5-01C7159B2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Навчальний проєкт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0770AB-4CFC-4F15-A86B-05F71D53E12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ee7de77f7d464a"/>
          <a:srcRect xmlns:a="http://schemas.openxmlformats.org/drawingml/2006/main" l="0" t="0" r="0" b="82000"/>
          <a:stretch xmlns:a="http://schemas.openxmlformats.org/drawingml/2006/main"/>
        </p:blipFill>
        <p:spPr>
          <a:xfrm xmlns:a="http://schemas.openxmlformats.org/drawingml/2006/main">
            <a:off x="609600" y="2863831"/>
            <a:ext cx="10972800" cy="1320838"/>
          </a:xfrm>
          <a:prstGeom xmlns:a="http://schemas.openxmlformats.org/drawingml/2006/main" prst="rect">
            <a:avLst/>
          </a:prstGeom>
        </p:spPr>
      </p:pic>
      <p:sp>
        <p:nvSpPr>
          <p:cNvPr id="3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4678793F-A811-4229-941A-94B98A67E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054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1 — Language Learner у демо. У вправі відкриваємо AI-practice.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F9D48950-6D18-4AF9-929F-837CA6899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08    Книга: с. 41    23–33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D9EE51C3-23F0-456C-9DA6-89541EE5C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11 / 17</a:t>
            </a:r>
          </a:p>
        </p:txBody>
      </p:sp>
    </p:spTree>
    <p:extLst>
      <p:ext uri="{BB962C8B-B14F-4D97-AF65-F5344CB8AC3E}">
        <p14:creationId xmlns:p14="http://schemas.microsoft.com/office/powerpoint/2010/main" val="13031944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0461DA0-E38A-41E1-8F7B-9EBEDECAE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Робота з поточною папкою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317BC0-C0D4-4DC0-BB24-5DE99514EE2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255978474e4d1b"/>
          <a:srcRect xmlns:a="http://schemas.openxmlformats.org/drawingml/2006/main" l="2000" t="51000" r="38000" b="2000"/>
          <a:stretch xmlns:a="http://schemas.openxmlformats.org/drawingml/2006/main"/>
        </p:blipFill>
        <p:spPr>
          <a:xfrm xmlns:a="http://schemas.openxmlformats.org/drawingml/2006/main">
            <a:off x="2459456" y="1619250"/>
            <a:ext cx="7273087" cy="3810000"/>
          </a:xfrm>
          <a:prstGeom xmlns:a="http://schemas.openxmlformats.org/drawingml/2006/main" prst="rect">
            <a:avLst/>
          </a:prstGeom>
        </p:spPr>
      </p:pic>
      <p:sp>
        <p:nvSpPr>
          <p:cNvPr id="3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04A079FE-E91E-4289-A2CD-F57E92D8B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054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2 — Local: робота з поточною папкою. New Worktree для цієї вправи не потрібний.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815334BC-C713-427C-A8B4-AB436117B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08    Книга: с. 41    23–33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88FB46D-2DEA-46C0-8ADC-C5DBF2C78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12 / 17</a:t>
            </a:r>
          </a:p>
        </p:txBody>
      </p:sp>
    </p:spTree>
    <p:extLst>
      <p:ext uri="{BB962C8B-B14F-4D97-AF65-F5344CB8AC3E}">
        <p14:creationId xmlns:p14="http://schemas.microsoft.com/office/powerpoint/2010/main" val="171152749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B9D1880-E871-4EBC-92F3-112F7C854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Окремий файл агента</a:t>
            </a:r>
          </a:p>
        </p:txBody>
      </p:sp>
      <p:sp>
        <p:nvSpPr>
          <p:cNvPr id="2" name="prompt">
            <a:extLst xmlns:a="http://schemas.openxmlformats.org/drawingml/2006/main">
              <a:ext uri="{FF2B5EF4-FFF2-40B4-BE49-F238E27FC236}">
                <a16:creationId xmlns:a16="http://schemas.microsoft.com/office/drawing/2014/main" id="{3076C17D-717A-4CC5-9182-29CB7FA4C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Прочитай about-me.txt. Створи project-list-agent.txt із трьома рядками: назва кожного запланованого проєкту та одна перша дія на 20 хвилин. Не змінюй наявні файли.</a:t>
            </a:r>
          </a:p>
        </p:txBody>
      </p:sp>
      <p:sp>
        <p:nvSpPr>
          <p:cNvPr id="3" name="prompt-context">
            <a:extLst xmlns:a="http://schemas.openxmlformats.org/drawingml/2006/main">
              <a:ext uri="{FF2B5EF4-FFF2-40B4-BE49-F238E27FC236}">
                <a16:creationId xmlns:a16="http://schemas.microsoft.com/office/drawing/2014/main" id="{C903A2B0-7D27-4570-97C5-E584AFD22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Надішліть через Enter у приєднаному проєкті.</a:t>
            </a:r>
          </a:p>
        </p:txBody>
      </p:sp>
      <p:sp>
        <p:nvSpPr>
          <p:cNvPr id="4" name="copy-source">
            <a:extLst xmlns:a="http://schemas.openxmlformats.org/drawingml/2006/main">
              <a:ext uri="{FF2B5EF4-FFF2-40B4-BE49-F238E27FC236}">
                <a16:creationId xmlns:a16="http://schemas.microsoft.com/office/drawing/2014/main" id="{1A4C8830-DB0B-4B19-BE55-038F9EE19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Повний запит: L08_prompts.txt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7157035C-0D5E-4D96-9A06-ED2A7F183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08    Книга: с. 41    23–33 хв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DA62545-0E54-44A3-8A1A-8F8B541A1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13 / 17</a:t>
            </a:r>
          </a:p>
        </p:txBody>
      </p:sp>
    </p:spTree>
    <p:extLst>
      <p:ext uri="{BB962C8B-B14F-4D97-AF65-F5344CB8AC3E}">
        <p14:creationId xmlns:p14="http://schemas.microsoft.com/office/powerpoint/2010/main" val="95847467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41DCB4B-5D7D-49EA-A5A6-2A6BE03AE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Порівняння двох планів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36E8E7D-DA34-4C68-A853-BFC8C5030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257EAA8C-4287-4BF3-B399-0B790506B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Відкрийте project-list.txt. Якщо працював агент, відкрийте project-list-agent.txt.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4EABE5C-9CD1-46AF-BE6A-3A2490E5E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ADA1DAF1-D3CF-4A7F-A8E2-D27633450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Перелік трьох проєктів має збігатися.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6A6BD51-0CD2-458A-879F-BD955F82C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9CCE912E-B4E5-42FF-B67F-B492EDFB4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Формулювання кроків може відрізнятися.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0722FAE-3278-4C49-9641-415CE2C7C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A4B2223F-7135-4DB7-851F-BFD6DD1BB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about-me.txt та перший план залишаються незмінними.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91597F30-AC3A-44C7-AEC2-91A1BC87C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08    Книга: с. 41    33–40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8C34C81-4EC9-4F16-BDD7-4F6560CB8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14 / 17</a:t>
            </a:r>
          </a:p>
        </p:txBody>
      </p:sp>
    </p:spTree>
    <p:extLst>
      <p:ext uri="{BB962C8B-B14F-4D97-AF65-F5344CB8AC3E}">
        <p14:creationId xmlns:p14="http://schemas.microsoft.com/office/powerpoint/2010/main" val="145844405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269E16F-0773-4EA0-8574-F6769ED06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Самоперевірка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0C3215A-0479-4E15-9D5B-3059EA481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E6EBCCEF-CD2D-4E9D-A24D-CA41A78DE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Чи Google-вхід автоматично відкриває Gemini папку AI-practice?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3B95A86-DD65-4E95-AFDE-6FAF19CD3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AB929F4A-9BFD-4727-AB67-4066EB396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Навіщо результат агента має іншу назву?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9B1D7E7-EBEF-4050-AB42-C1B109184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2014AD93-6CF7-4920-B064-8D0F462F0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Що залишається результатом уроку без Antigravity?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92F839FF-92E7-455F-9510-B0C22318A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08    Книга: с. 41    40–45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CADD483-ADFF-4BB7-AD68-A24E5F786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15 / 17</a:t>
            </a:r>
          </a:p>
        </p:txBody>
      </p:sp>
    </p:spTree>
    <p:extLst>
      <p:ext uri="{BB962C8B-B14F-4D97-AF65-F5344CB8AC3E}">
        <p14:creationId xmlns:p14="http://schemas.microsoft.com/office/powerpoint/2010/main" val="35373181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AF00560-F7FD-446C-80B6-E62398BD2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Одна дія на десять хвилин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DCE91D3-FF94-41C2-9CF6-DB7C347FB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5CA073D3-1600-41B3-A428-B39E53479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project-list.txt виберіть один проєкт.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E01B6C3-0935-404F-9798-51D88A02B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699F1C07-A4BB-48E4-B031-9CDDB3A9F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AI-practice\one-step-home.txt запишіть дію та очікуваний результат.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590584C-0203-4D91-9635-0D3E45852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AEB2EC15-754D-47AC-B83F-261DE5388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Виконайте дію й допишіть фактичний результат.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38BCC46-AF12-4AB2-8A9B-5D61A8C54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401CA6DD-A9DD-4F63-B145-C4CB48BD0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Початковий план залиште без змін.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2BB0F4EB-DFEF-49D5-AFF4-3B7B9D8FC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08    Книга: с. 41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467C8457-8D1B-4EEE-932C-2F7178161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16 / 17</a:t>
            </a:r>
          </a:p>
        </p:txBody>
      </p:sp>
    </p:spTree>
    <p:extLst>
      <p:ext uri="{BB962C8B-B14F-4D97-AF65-F5344CB8AC3E}">
        <p14:creationId xmlns:p14="http://schemas.microsoft.com/office/powerpoint/2010/main" val="163088567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90290E6-DE25-463C-A825-E4551E947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Ознаки готової роботи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95EBC40-C3B2-4F07-9BFA-075AA4430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8FF0EF3F-8EF1-41DC-86AA-245AD775F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Для кожного з трьох проєктів є дія на 20 хвилин і видимий результат.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141B150-5686-4EAB-9F36-4D1307050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B51CBBD2-9BB2-4CDA-8498-B58A64AAA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плані немає обов’язкової оплати чи публікації.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EFBE7B9-35E2-4C7A-B840-92DFD5544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C2D7F831-F021-4913-8BB6-2E9619964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project-list.txt повторно відкривається.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B336603-4368-49A4-8522-9B76B68FB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1A4B7437-6B12-4E42-897F-C3BBF6137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Виконану роботу відділено від плану й демонстрації.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ECE1A32B-8730-4B54-8E05-23B6172C1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08    Книга: с. 41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309F44B7-267C-49CA-8262-12A033321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17 / 17</a:t>
            </a:r>
          </a:p>
        </p:txBody>
      </p:sp>
    </p:spTree>
    <p:extLst>
      <p:ext uri="{BB962C8B-B14F-4D97-AF65-F5344CB8AC3E}">
        <p14:creationId xmlns:p14="http://schemas.microsoft.com/office/powerpoint/2010/main" val="191249741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2026-11-01T12:22:04.2250000Z</dcterms:created>
  <dcterms:modified xsi:type="dcterms:W3CDTF">2026-11-01T12:22:04.2250000Z</dcterms:modified>
</coreProperties>
</file>