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c5124b3ed247c8" /><Relationship Type="http://schemas.openxmlformats.org/officeDocument/2006/relationships/extended-properties" Target="/docProps/app.xml" Id="Rd9bf01b9a3a34eff" /><Relationship Type="http://schemas.openxmlformats.org/officeDocument/2006/relationships/officeDocument" Target="/ppt/presentation.xml" Id="R8bfe1099dc0045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e8f786137a4433"/>
  </p:sldMasterIdLst>
  <p:notesMasterIdLst>
    <p:notesMasterId xmlns:r="http://schemas.openxmlformats.org/officeDocument/2006/relationships" r:id="R625133a8f79648d2"/>
  </p:notesMasterIdLst>
  <p:sldIdLst>
    <p:sldId xmlns:r="http://schemas.openxmlformats.org/officeDocument/2006/relationships" id="256" r:id="R6e0f582e127345ce"/>
    <p:sldId xmlns:r="http://schemas.openxmlformats.org/officeDocument/2006/relationships" id="257" r:id="Rb124add81d744037"/>
    <p:sldId xmlns:r="http://schemas.openxmlformats.org/officeDocument/2006/relationships" id="258" r:id="R02786fa9dee54804"/>
    <p:sldId xmlns:r="http://schemas.openxmlformats.org/officeDocument/2006/relationships" id="259" r:id="Raaf01b5603654b11"/>
    <p:sldId xmlns:r="http://schemas.openxmlformats.org/officeDocument/2006/relationships" id="260" r:id="R27f7a501e05348ef"/>
    <p:sldId xmlns:r="http://schemas.openxmlformats.org/officeDocument/2006/relationships" id="261" r:id="Rc0d5abff94ca494b"/>
    <p:sldId xmlns:r="http://schemas.openxmlformats.org/officeDocument/2006/relationships" id="262" r:id="R55d9d8dbd3b84d81"/>
    <p:sldId xmlns:r="http://schemas.openxmlformats.org/officeDocument/2006/relationships" id="263" r:id="R8bb2d9cb2b494b68"/>
    <p:sldId xmlns:r="http://schemas.openxmlformats.org/officeDocument/2006/relationships" id="264" r:id="Rb331c53af3c6421a"/>
    <p:sldId xmlns:r="http://schemas.openxmlformats.org/officeDocument/2006/relationships" id="265" r:id="R99a91de770874bba"/>
    <p:sldId xmlns:r="http://schemas.openxmlformats.org/officeDocument/2006/relationships" id="266" r:id="R9cd993e95afc4a92"/>
    <p:sldId xmlns:r="http://schemas.openxmlformats.org/officeDocument/2006/relationships" id="267" r:id="R9e14ddeb297540dc"/>
    <p:sldId xmlns:r="http://schemas.openxmlformats.org/officeDocument/2006/relationships" id="268" r:id="Rd3a74264d0c14997"/>
    <p:sldId xmlns:r="http://schemas.openxmlformats.org/officeDocument/2006/relationships" id="269" r:id="R2e75c6ba3baf4ae0"/>
    <p:sldId xmlns:r="http://schemas.openxmlformats.org/officeDocument/2006/relationships" id="270" r:id="R8bd3cdf5da504345"/>
    <p:sldId xmlns:r="http://schemas.openxmlformats.org/officeDocument/2006/relationships" id="271" r:id="Rc959c09f05704816"/>
    <p:sldId xmlns:r="http://schemas.openxmlformats.org/officeDocument/2006/relationships" id="272" r:id="Rd104f3811a2049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fd4bbf20c94e9a" /><Relationship Type="http://schemas.openxmlformats.org/officeDocument/2006/relationships/slideMaster" Target="/ppt/slideMasters/slideMaster1.xml" Id="Rbae8f786137a4433" /><Relationship Type="http://schemas.openxmlformats.org/officeDocument/2006/relationships/notesMaster" Target="/ppt/notesMasters/notesMaster1.xml" Id="R625133a8f79648d2" /><Relationship Type="http://schemas.openxmlformats.org/officeDocument/2006/relationships/presProps" Target="/ppt/presProps.xml" Id="Rd49331c3b3034116" /><Relationship Type="http://schemas.openxmlformats.org/officeDocument/2006/relationships/tableStyles" Target="/ppt/tableStyles.xml" Id="Rd1da637888794f88" /><Relationship Type="http://schemas.openxmlformats.org/officeDocument/2006/relationships/slide" Target="/ppt/slides/slide1.xml" Id="R6e0f582e127345ce" /><Relationship Type="http://schemas.openxmlformats.org/officeDocument/2006/relationships/slide" Target="/ppt/slides/slide2.xml" Id="Rb124add81d744037" /><Relationship Type="http://schemas.openxmlformats.org/officeDocument/2006/relationships/slide" Target="/ppt/slides/slide3.xml" Id="R02786fa9dee54804" /><Relationship Type="http://schemas.openxmlformats.org/officeDocument/2006/relationships/slide" Target="/ppt/slides/slide4.xml" Id="Raaf01b5603654b11" /><Relationship Type="http://schemas.openxmlformats.org/officeDocument/2006/relationships/slide" Target="/ppt/slides/slide5.xml" Id="R27f7a501e05348ef" /><Relationship Type="http://schemas.openxmlformats.org/officeDocument/2006/relationships/slide" Target="/ppt/slides/slide6.xml" Id="Rc0d5abff94ca494b" /><Relationship Type="http://schemas.openxmlformats.org/officeDocument/2006/relationships/slide" Target="/ppt/slides/slide7.xml" Id="R55d9d8dbd3b84d81" /><Relationship Type="http://schemas.openxmlformats.org/officeDocument/2006/relationships/slide" Target="/ppt/slides/slide8.xml" Id="R8bb2d9cb2b494b68" /><Relationship Type="http://schemas.openxmlformats.org/officeDocument/2006/relationships/slide" Target="/ppt/slides/slide9.xml" Id="Rb331c53af3c6421a" /><Relationship Type="http://schemas.openxmlformats.org/officeDocument/2006/relationships/slide" Target="/ppt/slides/slide10.xml" Id="R99a91de770874bba" /><Relationship Type="http://schemas.openxmlformats.org/officeDocument/2006/relationships/slide" Target="/ppt/slides/slide11.xml" Id="R9cd993e95afc4a92" /><Relationship Type="http://schemas.openxmlformats.org/officeDocument/2006/relationships/slide" Target="/ppt/slides/slide12.xml" Id="R9e14ddeb297540dc" /><Relationship Type="http://schemas.openxmlformats.org/officeDocument/2006/relationships/slide" Target="/ppt/slides/slide13.xml" Id="Rd3a74264d0c14997" /><Relationship Type="http://schemas.openxmlformats.org/officeDocument/2006/relationships/slide" Target="/ppt/slides/slide14.xml" Id="R2e75c6ba3baf4ae0" /><Relationship Type="http://schemas.openxmlformats.org/officeDocument/2006/relationships/slide" Target="/ppt/slides/slide15.xml" Id="R8bd3cdf5da504345" /><Relationship Type="http://schemas.openxmlformats.org/officeDocument/2006/relationships/slide" Target="/ppt/slides/slide16.xml" Id="Rc959c09f05704816" /><Relationship Type="http://schemas.openxmlformats.org/officeDocument/2006/relationships/slide" Target="/ppt/slides/slide17.xml" Id="Rd104f3811a2049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db1a8c2356a49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24feb0acd74550" /><Relationship Type="http://schemas.openxmlformats.org/officeDocument/2006/relationships/notesMaster" Target="/ppt/notesMasters/notesMaster1.xml" Id="Re00cd779db81478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38d855e287467d" /><Relationship Type="http://schemas.openxmlformats.org/officeDocument/2006/relationships/notesMaster" Target="/ppt/notesMasters/notesMaster1.xml" Id="R089ae77d647e41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6a295f5a7d4d9f" /><Relationship Type="http://schemas.openxmlformats.org/officeDocument/2006/relationships/notesMaster" Target="/ppt/notesMasters/notesMaster1.xml" Id="R207056db3d094d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e9a0cccf1a4aee" /><Relationship Type="http://schemas.openxmlformats.org/officeDocument/2006/relationships/notesMaster" Target="/ppt/notesMasters/notesMaster1.xml" Id="R696bcaa6a0b040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9c5cab75854bd7" /><Relationship Type="http://schemas.openxmlformats.org/officeDocument/2006/relationships/notesMaster" Target="/ppt/notesMasters/notesMaster1.xml" Id="R304cb48c99e444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cb15b9bebb44d5" /><Relationship Type="http://schemas.openxmlformats.org/officeDocument/2006/relationships/notesMaster" Target="/ppt/notesMasters/notesMaster1.xml" Id="R14f0a22cb99e46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a36696e6f140c1" /><Relationship Type="http://schemas.openxmlformats.org/officeDocument/2006/relationships/notesMaster" Target="/ppt/notesMasters/notesMaster1.xml" Id="R6b3224a247a146f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9c4b7e637c4a0d" /><Relationship Type="http://schemas.openxmlformats.org/officeDocument/2006/relationships/notesMaster" Target="/ppt/notesMasters/notesMaster1.xml" Id="Rb47bdd519c0e47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e3e5148d084095" /><Relationship Type="http://schemas.openxmlformats.org/officeDocument/2006/relationships/notesMaster" Target="/ppt/notesMasters/notesMaster1.xml" Id="Raf8e0b971d3547e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9bd73a53f904438" /><Relationship Type="http://schemas.openxmlformats.org/officeDocument/2006/relationships/notesMaster" Target="/ppt/notesMasters/notesMaster1.xml" Id="R10204d2cf9224e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fbdb1c8e65493d" /><Relationship Type="http://schemas.openxmlformats.org/officeDocument/2006/relationships/notesMaster" Target="/ppt/notesMasters/notesMaster1.xml" Id="R29c990fe7601402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3cdda39cb9144ef" /><Relationship Type="http://schemas.openxmlformats.org/officeDocument/2006/relationships/notesMaster" Target="/ppt/notesMasters/notesMaster1.xml" Id="Ra79ddd33f00f4ad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7a3a06208c749a6" /><Relationship Type="http://schemas.openxmlformats.org/officeDocument/2006/relationships/notesMaster" Target="/ppt/notesMasters/notesMaster1.xml" Id="R1c60fc2bc7bc41f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0a2c0f25cca4a0a" /><Relationship Type="http://schemas.openxmlformats.org/officeDocument/2006/relationships/notesMaster" Target="/ppt/notesMasters/notesMaster1.xml" Id="R7a8736e383ea496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92535dde64342b8" /><Relationship Type="http://schemas.openxmlformats.org/officeDocument/2006/relationships/notesMaster" Target="/ppt/notesMasters/notesMaster1.xml" Id="R1b79105db0b5451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c9dcd5fba264694" /><Relationship Type="http://schemas.openxmlformats.org/officeDocument/2006/relationships/notesMaster" Target="/ppt/notesMasters/notesMaster1.xml" Id="Rf11605a3260c4d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e66f0997f5049bc" /><Relationship Type="http://schemas.openxmlformats.org/officeDocument/2006/relationships/notesMaster" Target="/ppt/notesMasters/notesMaster1.xml" Id="Ra3ae99784fca4f5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Відкрийте about-me.txt і project-list.txt з попередніх уроків у навчальній папці.</a:t>
            </a:r>
          </a:p>
          <a:p xmlns:a="http://schemas.openxmlformats.org/drawingml/2006/main">
            <a:r>
              <a:t>Підготуйте доступний чат, порожню нову розмову, Блокнот та калькулятор.</a:t>
            </a:r>
          </a:p>
          <a:p xmlns:a="http://schemas.openxmlformats.org/drawingml/2006/main">
            <a:r>
              <a:t>Підготуйте шість рядків project-brief.txt із книги для копіювання без зміни фактів.</a:t>
            </a:r>
          </a:p>
          <a:p xmlns:a="http://schemas.openxmlformats.org/drawingml/2006/main">
            <a:r>
              <a:t>На дошці позначте «умовний приклад, не поточний тариф» поруч із цінами $1 і $5 за мільйон токенів.</a:t>
            </a:r>
          </a:p>
          <a:p xmlns:a="http://schemas.openxmlformats.org/drawingml/2006/main">
            <a:r>
              <a:t>Перевірте, що учасникам не потрібні API-ключ, платіжна картка чи придбання підписки для цього заняття.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L04, L08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Уточнити план через конкретні умови запиту, зберігши три початкові проєкти.</a:t>
            </a:r>
          </a:p>
          <a:p xmlns:a="http://schemas.openxmlformats.org/drawingml/2006/main">
            <a:r>
              <a:t>Перенести поточний стан у новий чат за допомогою project-brief.txt.</a:t>
            </a:r>
          </a:p>
          <a:p xmlns:a="http://schemas.openxmlformats.org/drawingml/2006/main">
            <a:r>
              <a:t>Пояснити токени й контекст та перевірити умовний розрахунок вартості API.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Порівняйте «покращи план» з умовами конкретної вправи. Джерело — уже створений project-list.txt.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Від загального прохання до перевірного завдання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Фраза «покращи план» не пояснює, що саме має змінитися. Ми залишимо три проєкти, але обмежимо кроки часом і довжиною формулювання. Тоді відповідь можна перевірити за конкретними умовами, а не за враженням.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project-list.txt та основний запит із цього сценарію. Покажіть окремо незмінне: три проєкти; змінне: точність і короткість кроку.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знаходять один нечіткий пункт у своєму плані або пояснюють, чому кожен пункт уже конкретний.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«Записати три справи в Блокноті» має результат; «підвищити продуктивність» не називає перевірної першої дії.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 надсиланням відкрийте файл у Блокноті, Ctrl+A, Ctrl+C; у чаті вставте Ctrl+V. Самої назви файла недостатньо.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5–13 хв. Уточнення на наданому матеріалі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Моделі потрібний сам план, а не тільки його назва. Перед надсиланням додамо повний вміст project-list.txt після слова «План». Якщо відповідь змінить тему проєкту, повернемо її до вихідних даних.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Вставте готовий запит у чат. У Блокноті відкрийте project-list.txt, виділіть текст Ctrl+A, скопіюйте Ctrl+C і вставте Ctrl+V після «План:»; надішліть повідомлення.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виконують ту саму дію й перевіряють три умови: один крок на проєкт, до 20 хвилин, до 12 слів на пункт. За потреби конкретно називають порушену умову.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Відповідь зберігає сайт, «Мій день» і відео; жодного нового проєкту не додано. Учасник пояснює видимий результат одного кроку.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Уточнення плану</a:t>
            </a:r>
          </a:p>
          <a:p xmlns:a="http://schemas.openxmlformats.org/drawingml/2006/main">
            <a:r>
              <a:t>Уточни цей план для людини, яка починає навчання. Залиши три проєкти й по одному кроку на кожен. Крок займає до 20 хвилин і має видимий результат. До 12 слів на пункт. Не додавай нових проєктів. План: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Після вставлення повного project-list.txt відповідь містить три короткі конкретні кроки.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Наприклад, «Записати три справи в Блокноті» має результат. Якщо умову порушено, назвіть конкретний пункт для виправлення.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F219. Не показуйте вигаданого точного поділу української фрази; у цьому уроці він не потрібний.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13–21 хв. Що модель отримує як контекст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Токен — частина текстового подання: це може бути слово, його частина або знак. Кількість токенів залежить від моделі та тексту, тому не прирівнюємо її до кількості слів. Контекст охоплює доступні моделі інструкції, повідомлення й результати інструментів; його обсяг обмежений.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запит, вставлений план і відповідь як частини поточної розмови. На схемі книги знайдіть контекст; не малюйте довільного точного поділу української фрази на токени.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називають, які дані потрібні для продовження проєкту в новій розмові. Відокремлюють поточний стан від довгої історії попередніх спроб.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Запитайте: «Чи означає доступна прокрутка, що модель щоразу отримує всю історію?» Відповідь: ні, це не гарантується.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Коротка актуальна довідка корисніша за довгу історію відкинутих варіантів.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49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F220. Контекст може містити інструкції, переданий текст, частину історії та результати інструментів. Прокрутка історії не гарантує передавання всіх давніх рядків моделі.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Коротка актуальна довідка корисніша за довгу історію відкинутих варіантів.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49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F220. Контекст може містити інструкції, переданий текст, частину історії та результати інструментів. Прокрутка історії не гарантує передавання всіх давніх рядків моделі.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довідка без наступного запитання. Повний запит сценарію містить також прохання назвати три проєкти та наступне завдання.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21–31 хв. Короткий опис для нового чату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Щоб продовжити роботу, збережемо стислий опис стану в project-brief.txt. Тут є проєкти, наступна задача й невідомий контакт. Невідоме краще назвати прямо, щоб нова відповідь не заповнила прогалину вигадкою.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Вставте шість рядків опису в Блокнот, збережіть Documents\AI-practice\project-brief.txt. Відкрийте новий чат, вставте весь опис і допишіть: «Назви три проєкти та наступне завдання»; надішліть.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зберігає й повторно відкриває опис, потім перевіряє новий чат. Партнер звіряє назви проєктів, стан без публікації та наступну задачу.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Очікуємо три проєкти та підготовку структури особистої сторінки. Контакт залишається невідомим, а початкові нотатки не перетворюються на готові проєкти.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Опис і запит для нового чату</a:t>
            </a:r>
          </a:p>
          <a:p xmlns:a="http://schemas.openxmlformats.org/drawingml/2006/main">
            <a:r>
              <a:t>Авторка: Олена. Інтереси: книги, прогулянки, порядок удома.</a:t>
            </a:r>
          </a:p>
          <a:p xmlns:a="http://schemas.openxmlformats.org/drawingml/2006/main">
            <a:r>
              <a:t>Проєкти: особистий сайт; «Мій день»; відео 30–45 секунд.</a:t>
            </a:r>
          </a:p>
          <a:p xmlns:a="http://schemas.openxmlformats.org/drawingml/2006/main">
            <a:r>
              <a:t>Стан: є початкові нотатки. Нічого ще не опубліковано.</a:t>
            </a:r>
          </a:p>
          <a:p xmlns:a="http://schemas.openxmlformats.org/drawingml/2006/main">
            <a:r>
              <a:t>Наступне завдання: скласти структуру особистої сторінки.</a:t>
            </a:r>
          </a:p>
          <a:p xmlns:a="http://schemas.openxmlformats.org/drawingml/2006/main">
            <a:r>
              <a:t>Умова: не вигадувати контакти або готові досягнення.</a:t>
            </a:r>
          </a:p>
          <a:p xmlns:a="http://schemas.openxmlformats.org/drawingml/2006/main">
            <a:r>
              <a:t>Невідоме: контакт для публікації ще не обрано.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Назви три проєкти та наступне завдання.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У файл збережено шість рядків опису; запит додано тільки в чаті. Названі три проєкти та структура сторінки, без вигаданого контакту.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Очікуємо особистий сайт, «Мій день», відео та структуру сторінки як наступну задачу. Без чату партнер читає тільки довідку; це не тест моделі.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Фраза «ми ж говорили» не додає відсутніх даних. Перевіряйте стан проєкту після кожного виправлення.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Умови прикладу взяті з уроку 9; джерела загального розрізнення оплати — F203, F221. Жодного платежу не виконуємо.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31–39 хв. Умовна вартість і перевірка арифметики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Оплата доступу до чату й облік API — різні речі. У цьому арифметичному прикладі вхідні та вихідні токени мають різну умовну ціну; це не пропозиція поточного тарифу. У повторному виклику частина попередньої історії може знову входити до вхідного обсягу.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калькуляторі обчисліть 3000 ÷ 1000000 × 1 = 0,003, потім 1000 ÷ 1000000 × 5 = 0,005. Додайте результати: $0,008; помножте на 100: $0,80.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самостійно повторюють розрахунок і позначають, яка частина належить входу, а яка виходу. Розберіть помилкове множення на ціну без ділення на мільйон.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Правильний результат — $0,008 за умовний виклик і $0,80 за сто однакових викликів. Жодного справжнього платежу не проводимо.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Важлива одиниця — мільйон токенів. Пропущене ділення на мільйон створює хибний великий результат.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Ключ: $0,80. Не рахують лише останнє речення, якщо до виклику передано попередній матеріал.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ні; актуальні факти, стан, наступне завдання й обмеження; $0,80. Попросіть пояснення, а не лише число.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39–45 хв. Що переносимо додому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Короткий опис треба оновлювати після справжньої зміни стану. Удома створіть project-brief-home.txt, додайте один фактично завершений результат і перевірте його в новому чаті. Початковий project-brief.txt збережіть, щоб було видно, що саме змінилося.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рядок «Стан» і відрізніть запис «є список трьох справ» від непідтвердженого «застосунок готовий».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називає один можливий реальний результат і відповідає на вихідні запитання. Перевіряє, чи новий опис зберігатиме невідомі дані.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Учасник пояснює, чому новому чату передають зміст опису, а не лише назву project-brief.txt.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Чи 100 слів завжди дорівнюють 100 токенам?</a:t>
            </a:r>
          </a:p>
          <a:p xmlns:a="http://schemas.openxmlformats.org/drawingml/2006/main">
            <a:r>
              <a:t>Відповідь: Ні. Поділ залежить від тексту й моделі.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У новій розмові помічник не знає плану сайта. Що вставити, щоб продовжити роботу?</a:t>
            </a:r>
          </a:p>
          <a:p xmlns:a="http://schemas.openxmlformats.org/drawingml/2006/main">
            <a:r>
              <a:t>Відповідь: Актуальні факти, стан, наступне завдання й потрібні обмеження.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Скільки коштують 100 запитів по $0.008?</a:t>
            </a:r>
          </a:p>
          <a:p xmlns:a="http://schemas.openxmlformats.org/drawingml/2006/main">
            <a:r>
              <a:t>Відповідь: $0.80 за умовами наведеного прикладу.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Що робити, якщо модель забула актуальний стан?</a:t>
            </a:r>
          </a:p>
          <a:p xmlns:a="http://schemas.openxmlformats.org/drawingml/2006/main">
            <a:r>
              <a:t>Відповідь: Передати актуальний стислий опис і назвати потрібне виправлення.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 дорівнює кількість токенів кількості слів?</a:t>
            </a:r>
          </a:p>
          <a:p xmlns:a="http://schemas.openxmlformats.org/drawingml/2006/main">
            <a:r>
              <a:t>Відповідь: Ні; токени можуть бути словами, частинами слів або знаками.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Домашня робота — 20 хвилин. Повна назва: AI-practice\project-brief-home.txt. Збережене знайомство ще не означає готового сайта.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Зробіть копію `project-brief.txt` під назвою `AI-practice\project-brief-home.txt`. У рядку стану додайте лише один реально отриманий результат, наприклад збережене знайомство. Не позначайте весь сайт готовим, якщо маєте тільки текст для нього.</a:t>
            </a:r>
          </a:p>
          <a:p xmlns:a="http://schemas.openxmlformats.org/drawingml/2006/main">
            <a:r>
              <a:t>2. У новій розмові вставте цю довідку й запитайте: «Що вже зроблено і яке наступне завдання?». Зіставте відповідь із копією; вона має назвати новий стан і зберегти невідомі дані. Початковий файл не змінюйте.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project-brief-home.txt містить один справді завершений результат і зберігає невідомі дані.</a:t>
            </a:r>
          </a:p>
          <a:p xmlns:a="http://schemas.openxmlformats.org/drawingml/2006/main">
            <a:r>
              <a:t>Новий чат правильно називає стан і наступний крок; розбіжності виправлені.</a:t>
            </a:r>
          </a:p>
          <a:p xmlns:a="http://schemas.openxmlformats.org/drawingml/2006/main">
            <a:r>
              <a:t>Початковий project-brief.txt не змінений.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9, с. 47. Сценарій L09.</a:t>
            </a:r>
          </a:p>
          <a:p xmlns:a="http://schemas.openxmlformats.org/drawingml/2006/main">
            <a:r>
              <a:t>OpenAI — Key concepts: https://developers.openai.com/api/docs/concepts</a:t>
            </a:r>
          </a:p>
          <a:p xmlns:a="http://schemas.openxmlformats.org/drawingml/2006/main">
            <a:r>
              <a:t>OpenAI — Conversation state: https://developers.openai.com/api/docs/guides/conversation-state</a:t>
            </a:r>
          </a:p>
          <a:p xmlns:a="http://schemas.openxmlformats.org/drawingml/2006/main">
            <a:r>
              <a:t>OpenAI — Authentication: https://learn.chatgpt.com/docs/auth</a:t>
            </a:r>
          </a:p>
          <a:p xmlns:a="http://schemas.openxmlformats.org/drawingml/2006/main">
            <a:r>
              <a:t>OpenAI — Pricing: https://learn.chatgpt.com/docs/pricing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дистанційної перевірки достатньо навчальної довідки та обчислення без особистої історії чатів.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Ясність запиту: Збережені проєкти й задані обмеження.</a:t>
            </a:r>
          </a:p>
          <a:p xmlns:a="http://schemas.openxmlformats.org/drawingml/2006/main">
            <a:r>
              <a:t>Доказ: Уточнені три пункти.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Перенесення контексту: Стан, наступна задача й невідомі дані передані правильно.</a:t>
            </a:r>
          </a:p>
          <a:p xmlns:a="http://schemas.openxmlformats.org/drawingml/2006/main">
            <a:r>
              <a:t>Доказ: project-brief.txt та відповідь нового чату.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Арифметика: Отримано $0,003 + $0,005 = $0,008; сто викликів — $0,80.</a:t>
            </a:r>
          </a:p>
          <a:p xmlns:a="http://schemas.openxmlformats.org/drawingml/2006/main">
            <a:r>
              <a:t>Доказ: Два доданки та сума на калькуляторі.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Віддалені учасники надсилають лише навчальний опис і розрахунок. Перевірку нового чату показують уривком із трьома проєктами, без історії особистих розмов.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чату партнер читає тільки стислий опис і називає стан та наступне завдання. Файл і арифметику перевіряємо локально; роботу моделі в новому контексті не зараховуємо.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Приберіть із копії опису одне несуттєве речення та перевірте з партнером, чи все ще зрозумілі стан і наступна задача.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80eb31cc55407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16d89509334db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d5629929ef4da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87da8720dd4c4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428b91f8e6490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e66f113ea8455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5379C2-8864-48A2-9F99-FBCDDCF011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C509123-AB7B-42AC-BA28-5D78F275D25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B3EE591-89F8-4476-A0B6-A4B93730A6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8CD88F-A1D4-4CCD-B1C8-AEBCB5A3D8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E5F1B60-08A0-4BF5-91BB-AC2A5D4429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D9BDE99-E423-491E-B159-C0E4F2DEE7A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4DF0AAC-7C1C-489C-A6E2-FD3DA0758E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0438D08-19E5-433C-B2F6-A38B18779D7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FCB2C49-F7ED-4763-82FF-A3E0C81A19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B23B38-51F7-438B-9D3F-8290785B32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06c3f67b844bce" /><Relationship Type="http://schemas.openxmlformats.org/officeDocument/2006/relationships/slideLayout" Target="/ppt/slideLayouts/slideLayout1.xml" Id="Raa179fc5e4e84a20" /><Relationship Type="http://schemas.openxmlformats.org/officeDocument/2006/relationships/slideLayout" Target="/ppt/slideLayouts/slideLayout2.xml" Id="R9e8a1d555f694d24" /><Relationship Type="http://schemas.openxmlformats.org/officeDocument/2006/relationships/slideLayout" Target="/ppt/slideLayouts/slideLayout3.xml" Id="Red6460b2037940ab" /><Relationship Type="http://schemas.openxmlformats.org/officeDocument/2006/relationships/slideLayout" Target="/ppt/slideLayouts/slideLayout4.xml" Id="R408e1bbc1bdd4579" /><Relationship Type="http://schemas.openxmlformats.org/officeDocument/2006/relationships/slideLayout" Target="/ppt/slideLayouts/slideLayout5.xml" Id="Rd468a107bacb4fd0" /><Relationship Type="http://schemas.openxmlformats.org/officeDocument/2006/relationships/slideLayout" Target="/ppt/slideLayouts/slideLayout6.xml" Id="R81a783c857704f6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179fc5e4e84a20"/>
    <p:sldLayoutId xmlns:r="http://schemas.openxmlformats.org/officeDocument/2006/relationships" id="2147483650" r:id="R9e8a1d555f694d24"/>
    <p:sldLayoutId xmlns:r="http://schemas.openxmlformats.org/officeDocument/2006/relationships" id="2147483651" r:id="Red6460b2037940ab"/>
    <p:sldLayoutId xmlns:r="http://schemas.openxmlformats.org/officeDocument/2006/relationships" id="2147483652" r:id="R408e1bbc1bdd4579"/>
    <p:sldLayoutId xmlns:r="http://schemas.openxmlformats.org/officeDocument/2006/relationships" id="2147483653" r:id="Rd468a107bacb4fd0"/>
    <p:sldLayoutId xmlns:r="http://schemas.openxmlformats.org/officeDocument/2006/relationships" id="2147483654" r:id="R81a783c857704f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dcca66b1074306" /><Relationship Type="http://schemas.openxmlformats.org/officeDocument/2006/relationships/image" Target="/ppt/media/image.jpeg" Id="R055156800aaf4f61" /><Relationship Type="http://schemas.openxmlformats.org/officeDocument/2006/relationships/notesSlide" Target="/ppt/notesSlides/notesSlide1.xml" Id="R644eb748242543a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7ff7051a574fc8" /><Relationship Type="http://schemas.openxmlformats.org/officeDocument/2006/relationships/notesSlide" Target="/ppt/notesSlides/notesSlide2.xml" Id="Rf430a82f801e4a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80fd05e12c43e7" /><Relationship Type="http://schemas.openxmlformats.org/officeDocument/2006/relationships/notesSlide" Target="/ppt/notesSlides/notesSlide3.xml" Id="Rf93282b852674e1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ca8b8a5073450b" /><Relationship Type="http://schemas.openxmlformats.org/officeDocument/2006/relationships/notesSlide" Target="/ppt/notesSlides/notesSlide4.xml" Id="R3a7bbe2d5f174e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e3aa50b92d425e" /><Relationship Type="http://schemas.openxmlformats.org/officeDocument/2006/relationships/notesSlide" Target="/ppt/notesSlides/notesSlide5.xml" Id="R4ed93292a64a434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2325f145674a23" /><Relationship Type="http://schemas.openxmlformats.org/officeDocument/2006/relationships/notesSlide" Target="/ppt/notesSlides/notesSlide6.xml" Id="R6ab488cd45184f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ed12d8c35d46ea" /><Relationship Type="http://schemas.openxmlformats.org/officeDocument/2006/relationships/image" Target="/ppt/media/image.png" Id="R5efed8f7c55b4cff" /><Relationship Type="http://schemas.openxmlformats.org/officeDocument/2006/relationships/notesSlide" Target="/ppt/notesSlides/notesSlide7.xml" Id="R8da35096afe349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7adc1f7708470e" /><Relationship Type="http://schemas.openxmlformats.org/officeDocument/2006/relationships/image" Target="/ppt/media/image2.png" Id="R5215e3af70644e58" /><Relationship Type="http://schemas.openxmlformats.org/officeDocument/2006/relationships/notesSlide" Target="/ppt/notesSlides/notesSlide8.xml" Id="R29a2b99ac81845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1154d369964668" /><Relationship Type="http://schemas.openxmlformats.org/officeDocument/2006/relationships/notesSlide" Target="/ppt/notesSlides/notesSlide9.xml" Id="R8adc941808384b2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e722eda95348ac" /><Relationship Type="http://schemas.openxmlformats.org/officeDocument/2006/relationships/notesSlide" Target="/ppt/notesSlides/notesSlide10.xml" Id="Refe23b5bd6ba4f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b05bb3b3e1473b" /><Relationship Type="http://schemas.openxmlformats.org/officeDocument/2006/relationships/notesSlide" Target="/ppt/notesSlides/notesSlide11.xml" Id="Rb1d4a5ffc013482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078e90b58f4878" /><Relationship Type="http://schemas.openxmlformats.org/officeDocument/2006/relationships/notesSlide" Target="/ppt/notesSlides/notesSlide12.xml" Id="Re2d5a3638e0a41c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f4e9056ed14b0e" /><Relationship Type="http://schemas.openxmlformats.org/officeDocument/2006/relationships/notesSlide" Target="/ppt/notesSlides/notesSlide13.xml" Id="R3ea8125197c84d0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bc1280278c48e4" /><Relationship Type="http://schemas.openxmlformats.org/officeDocument/2006/relationships/notesSlide" Target="/ppt/notesSlides/notesSlide14.xml" Id="Re796ee617cf044d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f0ce01c71d47de" /><Relationship Type="http://schemas.openxmlformats.org/officeDocument/2006/relationships/notesSlide" Target="/ppt/notesSlides/notesSlide15.xml" Id="Rccc77c424dc64c5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56983b183440d8" /><Relationship Type="http://schemas.openxmlformats.org/officeDocument/2006/relationships/notesSlide" Target="/ppt/notesSlides/notesSlide16.xml" Id="R7d864b0fc580422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c1f8a9b5dd4357" /><Relationship Type="http://schemas.openxmlformats.org/officeDocument/2006/relationships/notesSlide" Target="/ppt/notesSlides/notesSlide17.xml" Id="R89ac237845d147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3441EDDF-CF45-4612-928D-64C531577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BD9BD01-A11D-48BE-818E-AB1164F81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Запит, токени й межі розмови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D98ABB-96E7-4F24-A605-A6E27FC874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156800aaf4f61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14F9CAEA-D07E-4C81-9AE6-8C8EB8CE4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C283C4D-61B3-41DB-B573-DE2966D82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9A0C080-3BD0-4B7F-B7DB-82E9E867A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 / 17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9287F912-CC12-4429-95B0-DA93CE7F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3668186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5810C9-CB76-44BC-8517-618C986CA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A737E06-4191-4867-811D-3E39E92A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Уточните три кроки свого плану.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A95A9D5-0DD3-4AFF-8958-2A551CB2F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Перенесете потрібні дані в новий чат через project-brief.txt.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52C4523-DCAE-41FF-A293-6486011C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Поясните токени й перевірите умовний розрахунок витрат.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2FE04F8-9E10-4581-823E-17D5B104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73F56CC-4A02-4783-95F2-46564DB2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2 / 17</a:t>
            </a:r>
          </a:p>
        </p:txBody>
      </p:sp>
    </p:spTree>
    <p:extLst>
      <p:ext uri="{BB962C8B-B14F-4D97-AF65-F5344CB8AC3E}">
        <p14:creationId xmlns:p14="http://schemas.microsoft.com/office/powerpoint/2010/main" val="8841897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88ACCD7-7925-4743-BE35-E2A9BEA6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Умови зрозумілого запиту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9CA10AE-6A5F-4A16-9B49-3536366EE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завдання.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5324A1E-833A-4B45-B135-4D3C7204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Передайте потрібний матеріал.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FEC531D-5114-41E2-8EAA-60BBFAAC3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Укажіть ознаки коректної відповіді.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F2CC8A4-A733-40FA-8CF8-4963ABA6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нашого плану: три проєкти й один посильний крок на кожен.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226E3F7-975E-465F-9AD2-9C2A40836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0–5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D760486-7ED5-4E01-8593-FB7F0ADF3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3 / 17</a:t>
            </a:r>
          </a:p>
        </p:txBody>
      </p:sp>
    </p:spTree>
    <p:extLst>
      <p:ext uri="{BB962C8B-B14F-4D97-AF65-F5344CB8AC3E}">
        <p14:creationId xmlns:p14="http://schemas.microsoft.com/office/powerpoint/2010/main" val="19541048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F4D0532-5B19-44C1-BC6F-53F41E70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Уточнення збереженого плану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7416306B-14C4-48AA-8BA5-13E03C0A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Уточни цей план для людини, яка починає навчання. Залиши три проєкти й по одному кроку на кожен. Крок займає до 20 хвилин і має видимий результат. До 12 слів на пункт. Не додавай нових проєктів. План: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1FB156F1-284B-4064-B8D1-E433698A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«План:» вставте весь project-list.txt.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2C056856-A703-476A-AA6A-BC6578F1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L09_prompts.txt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83328CA-1777-474A-B83D-F9484B7A7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5–13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C95C1EF-6BFC-4305-A33F-EBCFEBF10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4 / 17</a:t>
            </a:r>
          </a:p>
        </p:txBody>
      </p:sp>
    </p:spTree>
    <p:extLst>
      <p:ext uri="{BB962C8B-B14F-4D97-AF65-F5344CB8AC3E}">
        <p14:creationId xmlns:p14="http://schemas.microsoft.com/office/powerpoint/2010/main" val="10430366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0020A65-EAA4-45E8-B67A-390C905B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коротких кроків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88395BD-4A89-47F6-A73A-E9EEC4133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4C1687D-7052-4009-869E-23B9B0A7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проєкти залишилися тими самими.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C261ED4-70E9-49B4-B32E-75F54BE54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56B0F1B-954D-4EB4-9E21-844CD2A9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 кожен проєкт припадає одна дія до 20 хвилин.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7FCF5EF-C17C-493E-8E01-5E5074F29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E38657C-96EF-4F9D-BE91-CB6E27D2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пункті до 12 слів.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ED4AE17-0F4B-4BFB-822E-5658E0C4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563BA8F-02FF-4DCB-9900-233E2DB01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видимий результат одного пункту.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8C08A6F-D165-43ED-8A43-EEDC4653B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5–13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F72DE7D-6CE8-42EE-BFB2-CD241103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5 / 17</a:t>
            </a:r>
          </a:p>
        </p:txBody>
      </p:sp>
    </p:spTree>
    <p:extLst>
      <p:ext uri="{BB962C8B-B14F-4D97-AF65-F5344CB8AC3E}">
        <p14:creationId xmlns:p14="http://schemas.microsoft.com/office/powerpoint/2010/main" val="15214180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782EA77-FAA2-4189-9BC9-6A9AD699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називають токеном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BCD2699-0F99-4B0A-8C84-50A7E23A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Токен — частина даних, яку обробляє модель.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1A7BDDE-A57F-46A6-B32C-6E7AD060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тексті це може бути слово, частина слова або знак.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A6B39F9-1DFF-490F-831F-9D07690ED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Кількість залежить від тексту й моделі.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AA839EF-FE7E-42DF-9875-27ABA7B95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Кількість слів не є точним числом токенів.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ADC3BB3-CFC5-4853-B3AD-0F3142B9D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13–21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6CF3BCB-A63B-498A-8D9B-36806D74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6 / 17</a:t>
            </a:r>
          </a:p>
        </p:txBody>
      </p:sp>
    </p:spTree>
    <p:extLst>
      <p:ext uri="{BB962C8B-B14F-4D97-AF65-F5344CB8AC3E}">
        <p14:creationId xmlns:p14="http://schemas.microsoft.com/office/powerpoint/2010/main" val="18862472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76F37D9-B757-4A8D-B818-2B051822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Матеріал поточної відповіді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80BD7-1B8D-4D42-BC0D-D02865BC7A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fed8f7c55b4cff"/>
          <a:srcRect xmlns:a="http://schemas.openxmlformats.org/drawingml/2006/main" l="2433" t="0" r="2433" b="51035"/>
          <a:stretch xmlns:a="http://schemas.openxmlformats.org/drawingml/2006/main"/>
        </p:blipFill>
        <p:spPr>
          <a:xfrm xmlns:a="http://schemas.openxmlformats.org/drawingml/2006/main">
            <a:off x="609600" y="1864869"/>
            <a:ext cx="10972800" cy="3318762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758CAABF-7993-4153-8C4E-29CE402DF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Контекст — матеріал, доступний моделі для поточної відповіді. Його обсяг обмежений. Давня історія може бути скорочена.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43D9B3B-D1D8-498C-93B1-64E4C78BD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13–21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F50E6DC-A96F-4960-95FB-B5D11DDE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7 / 17</a:t>
            </a:r>
          </a:p>
        </p:txBody>
      </p:sp>
    </p:spTree>
    <p:extLst>
      <p:ext uri="{BB962C8B-B14F-4D97-AF65-F5344CB8AC3E}">
        <p14:creationId xmlns:p14="http://schemas.microsoft.com/office/powerpoint/2010/main" val="1991140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96C0299-2A6F-4CED-B8DC-785ACAC22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Матеріал поточної відповіді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E6022-DD01-4B50-969E-B6AE24A502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15e3af70644e58"/>
          <a:srcRect xmlns:a="http://schemas.openxmlformats.org/drawingml/2006/main" l="2433" t="51035" r="2433" b="0"/>
          <a:stretch xmlns:a="http://schemas.openxmlformats.org/drawingml/2006/main"/>
        </p:blipFill>
        <p:spPr>
          <a:xfrm xmlns:a="http://schemas.openxmlformats.org/drawingml/2006/main">
            <a:off x="609600" y="2222057"/>
            <a:ext cx="10972800" cy="3318762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559EB41-0800-46F6-8033-0ED5807C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13–21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713FB44-EB0D-403F-8CC3-D62CB7674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8 / 17</a:t>
            </a:r>
          </a:p>
        </p:txBody>
      </p:sp>
    </p:spTree>
    <p:extLst>
      <p:ext uri="{BB962C8B-B14F-4D97-AF65-F5344CB8AC3E}">
        <p14:creationId xmlns:p14="http://schemas.microsoft.com/office/powerpoint/2010/main" val="5850771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3BD31B0-BE20-49E6-8E1F-F187302D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Частина запиту: довідка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38591CDD-F5F2-45B5-BB09-01C8E54C2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Авторка: Олена. Інтереси: книги, прогулянки, порядок удома.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Проєкти: особистий сайт; «Мій день»; відео 30–45 секунд.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Стан: є початкові нотатки. Нічого ще не опубліковано.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Наступне завдання: скласти структуру особистої сторінки.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Умова: не вигадувати контакти або готові досягнення.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Невідоме: контакт для публікації ще не обрано.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8B34A832-C87F-43A3-800C-6E7D82303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шість рядків у AI-practice\project-brief.txt.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AB6611EC-B747-4D76-8722-18F57CFE3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L09_prompts.txt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04B3933-2354-48F8-94AD-731841589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21–31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D3AD3AB-FA41-42BA-9CAF-0A2C84869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9 / 17</a:t>
            </a:r>
          </a:p>
        </p:txBody>
      </p:sp>
    </p:spTree>
    <p:extLst>
      <p:ext uri="{BB962C8B-B14F-4D97-AF65-F5344CB8AC3E}">
        <p14:creationId xmlns:p14="http://schemas.microsoft.com/office/powerpoint/2010/main" val="942700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99DE101-D571-4E49-8503-2412CFB0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Нова розмова з актуальною довідкою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312FEA5-D12F-4F14-A300-869CCE1C1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F847F28-F396-4D54-9DEB-78EB65D12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Повторно відкрийте project-brief.txt.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159A55B-18C1-48C3-A193-FE496E34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C2A40E2-E3DC-48D9-B48F-7C6E2423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новий чат вставте весь текст.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2960631-3988-493E-8FD3-96607E249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19E438D-948D-482C-BCCA-B95E8D67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Додайте: «Назви три проєкти та наступне завдання».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D48C1CD-D6F4-46F7-A954-3457AC8E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848DA753-B293-4742-8A75-6DE652A9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відповідь із довідкою.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119443F-CB47-4CE9-9CA9-045F05AA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21–31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4B14EDE-59C7-4412-A245-E2AB1EA9F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10 / 17</a:t>
            </a:r>
          </a:p>
        </p:txBody>
      </p:sp>
    </p:spTree>
    <p:extLst>
      <p:ext uri="{BB962C8B-B14F-4D97-AF65-F5344CB8AC3E}">
        <p14:creationId xmlns:p14="http://schemas.microsoft.com/office/powerpoint/2010/main" val="20335858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37A74FB-D203-4753-89AC-956DDD24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Стара назва або забуте обмеження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7DCB14E-B384-4DB3-B85D-C9DAEBB6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8F27B01-AA25-45AD-AB82-984DB3DD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Вставте актуальну довідку.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74E3458-E34E-4DA3-9DB5-061B8896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A440B9E-BB42-44A6-A211-C15A9DFC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Прямо назвіть неправильну подробицю.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F820971-E017-4364-A66D-1D4683BC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44EA2D4-1E24-4B67-BE58-FBE274499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Попросіть переробити конкретний пункт.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BE25A26-C2CC-4CDF-9E86-A5527900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E2F61E0-D4C0-490E-8D2B-1DBFD0C40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Залиште невідомий контакт невідомим.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BA17976-7F94-464E-B34F-BE3A19E72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21–31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A2C6D2C-EDC7-4504-9F04-F5C3051A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11 / 17</a:t>
            </a:r>
          </a:p>
        </p:txBody>
      </p:sp>
    </p:spTree>
    <p:extLst>
      <p:ext uri="{BB962C8B-B14F-4D97-AF65-F5344CB8AC3E}">
        <p14:creationId xmlns:p14="http://schemas.microsoft.com/office/powerpoint/2010/main" val="155606124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A63E9A0-66B7-4D95-94C7-2BA36543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Умовний приклад витрат API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525758B-5980-4ADA-8AD2-3CC072FA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Навчальні ціни: $1 за мільйон вхідних токенів і $5 за мільйон вихідних.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1817800-1A89-4174-BECD-7E262D1E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Це не чинний тариф.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8C36E11-3415-4ED1-97DF-23313A3B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Приклад: 3000 токенів входу та 1000 виходу.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1A81EF0-93A3-4C7A-A92E-A000A5AC6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Облік API відрізняється від підписки на чат.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E5AD655-98FA-4CA0-950F-A127B53D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31–39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D670D0E-480D-43CF-BC20-3B71533C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12 / 17</a:t>
            </a:r>
          </a:p>
        </p:txBody>
      </p:sp>
    </p:spTree>
    <p:extLst>
      <p:ext uri="{BB962C8B-B14F-4D97-AF65-F5344CB8AC3E}">
        <p14:creationId xmlns:p14="http://schemas.microsoft.com/office/powerpoint/2010/main" val="52694846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A850854-A9F4-4F7B-8F1B-A312FDFB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Два доданки вартості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1A6A55E-D2CE-409B-BA81-617BB6AF4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6E9699D-E1E8-41F5-88A0-4B94D1F2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Вхід: 3000 ÷ 1 000 000 × $1 = $0,003.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9F3045E-EAA2-414B-A9DF-F3B063BDC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E1D99E5-68E5-4504-83CA-9AB23F76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Вихід: 1000 ÷ 1 000 000 × $5 = $0,005.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C78AB47-2011-4251-A768-F61DB6C2C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652726E-EA99-416A-AB62-6ED5399B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Разом: $0,008 за умовний виклик.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7B44F50-6D5A-4FB5-B9EF-7766A6EC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31–39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7095F57-CCA7-4562-ACE4-519E1E73C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13 / 17</a:t>
            </a:r>
          </a:p>
        </p:txBody>
      </p:sp>
    </p:spTree>
    <p:extLst>
      <p:ext uri="{BB962C8B-B14F-4D97-AF65-F5344CB8AC3E}">
        <p14:creationId xmlns:p14="http://schemas.microsoft.com/office/powerpoint/2010/main" val="117951847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427D7C-806D-476D-AFE4-AF47997FE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на калькуляторі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6ADCFAA-0D7A-48FD-B89F-0ACC980F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3635CE2-5C2D-4F16-B98F-B04845C8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Повторіть обидва обчислення самостійно.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DC189A6-7C3F-4150-9646-31D4AD38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53620B8-A933-428C-A242-472F4D5B7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суму для 100 однакових викликів.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E7228B3-B07A-48BF-A72C-8F612DD0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9F32297-2BDC-4758-BCE7-470508E4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Поясніть, чому до входу може потрапити попередня історія.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18EA3E9-3DED-45AA-8755-C87850F2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31–39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BEFD10F-7B33-430C-9241-AEB2136F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14 / 17</a:t>
            </a:r>
          </a:p>
        </p:txBody>
      </p:sp>
    </p:spTree>
    <p:extLst>
      <p:ext uri="{BB962C8B-B14F-4D97-AF65-F5344CB8AC3E}">
        <p14:creationId xmlns:p14="http://schemas.microsoft.com/office/powerpoint/2010/main" val="8208965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1766E64-0D60-4DFD-B24A-AE4F3F152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939FBAF-BB95-4E9F-B22D-216F1CA42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EC6CB1C-DD8E-4239-9D8E-3267DB8BB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100 слів завжди дорівнюють 100 токенам?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3D56C2D-670A-42CA-B6AB-FE944610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64D0E81-B560-44AA-91D3-52CDBA407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передати в нову розмову для продовження проєкту?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F45D8F4-C2BE-40CE-82B5-0289CF7A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5BD867D-AF47-47F4-A00C-07A91961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Скільки коштують 100 умовних запитів по $0,008?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CC25957-5148-4ECA-ACF3-7169F25D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    39–45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69F51AB-96C7-44D4-BAB7-619774BC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15 / 17</a:t>
            </a:r>
          </a:p>
        </p:txBody>
      </p:sp>
    </p:spTree>
    <p:extLst>
      <p:ext uri="{BB962C8B-B14F-4D97-AF65-F5344CB8AC3E}">
        <p14:creationId xmlns:p14="http://schemas.microsoft.com/office/powerpoint/2010/main" val="18605608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B81E380-FCAE-40EE-B35A-E613533A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Оновлений стан проєкту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7D6C673-4719-4F23-8D03-03208CE5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AA7CB344-738F-4A5A-B0D9-EE41332EE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AI-practice скопіюйте project-brief.txt як project-brief-home.txt.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3187BFC-2523-4621-B2CF-7232B780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3F98605-4C6D-40D9-B51D-6659F1FB2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рядку стану додайте один справді завершений результат.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A0B9E44-EE6A-4AFE-BB28-2BF3AA945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39B87A5-7F82-43EF-A45D-D647A356F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Вставте копію в новий чат: «Що вже зроблено і яке наступне завдання?»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973606C-C4A8-4B99-9650-5FC4F744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0B638F0-8856-4498-BC2C-4400BF36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стан і невідомі дані; оригінал не змінюйте.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459A408-4E52-497A-AD9B-57B6807A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C03FB8E-6AB2-4E70-9B7C-4AC7BE12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16 / 17</a:t>
            </a:r>
          </a:p>
        </p:txBody>
      </p:sp>
    </p:spTree>
    <p:extLst>
      <p:ext uri="{BB962C8B-B14F-4D97-AF65-F5344CB8AC3E}">
        <p14:creationId xmlns:p14="http://schemas.microsoft.com/office/powerpoint/2010/main" val="118557480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7D0F2DC-0699-4B19-8790-8396C28DB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DBB04ED-365A-4F34-B09F-0A62597E4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980D615-8E91-4D70-8E97-32271D953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План зберігає три проєкти й задані межі.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873E51C-594C-4878-85EA-48E0B3BA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3853CA1-FA71-4B84-8FCB-3A54D29F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Довідка передає стан і наступну задачу.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DC08043-A5F1-4562-92D2-11F4221E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64C2D6C-7738-476E-A15B-65FCDBFB7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Невідомі дані не замінено вигадкою.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7F54D0E-0BFD-47B1-92B9-D9E1BEFF8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FA11779-B46F-4B0D-A994-805E7FEF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Умовний розрахунок має правильні доданки та суму.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65893A7-F7F0-449F-982C-3E72C201B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09    Книга: с. 47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EF375BF-1C9B-4B29-B99C-1CF02F5A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007E8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007E83"/>
                </a:solidFill>
                <a:latin typeface="Calibri"/>
                <a:ea typeface="Calibri"/>
                <a:cs typeface="Calibri"/>
              </a:rPr>
              <a:t>17 / 17</a:t>
            </a:r>
          </a:p>
        </p:txBody>
      </p:sp>
    </p:spTree>
    <p:extLst>
      <p:ext uri="{BB962C8B-B14F-4D97-AF65-F5344CB8AC3E}">
        <p14:creationId xmlns:p14="http://schemas.microsoft.com/office/powerpoint/2010/main" val="2610886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2026-11-01T12:22:04.5980000Z</dcterms:created>
  <dcterms:modified xsi:type="dcterms:W3CDTF">2026-11-01T12:22:04.5980000Z</dcterms:modified>
</coreProperties>
</file>