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66daf1ff5341cc" /><Relationship Type="http://schemas.openxmlformats.org/officeDocument/2006/relationships/extended-properties" Target="/docProps/app.xml" Id="R7f4a6240cca44a83" /><Relationship Type="http://schemas.openxmlformats.org/officeDocument/2006/relationships/officeDocument" Target="/ppt/presentation.xml" Id="R7fab4871d60a45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1e6dbbb6164950"/>
  </p:sldMasterIdLst>
  <p:notesMasterIdLst>
    <p:notesMasterId xmlns:r="http://schemas.openxmlformats.org/officeDocument/2006/relationships" r:id="R039f24c0170a4b4f"/>
  </p:notesMasterIdLst>
  <p:sldIdLst>
    <p:sldId xmlns:r="http://schemas.openxmlformats.org/officeDocument/2006/relationships" id="256" r:id="R7b02bc3f02604206"/>
    <p:sldId xmlns:r="http://schemas.openxmlformats.org/officeDocument/2006/relationships" id="257" r:id="R97bbf685681b44b7"/>
    <p:sldId xmlns:r="http://schemas.openxmlformats.org/officeDocument/2006/relationships" id="258" r:id="Recb1067df17541c0"/>
    <p:sldId xmlns:r="http://schemas.openxmlformats.org/officeDocument/2006/relationships" id="259" r:id="Rde6eb72056424622"/>
    <p:sldId xmlns:r="http://schemas.openxmlformats.org/officeDocument/2006/relationships" id="260" r:id="R320b923cead8433b"/>
    <p:sldId xmlns:r="http://schemas.openxmlformats.org/officeDocument/2006/relationships" id="261" r:id="R8c6e9294426e4caf"/>
    <p:sldId xmlns:r="http://schemas.openxmlformats.org/officeDocument/2006/relationships" id="262" r:id="Rd84b152c5da9483f"/>
    <p:sldId xmlns:r="http://schemas.openxmlformats.org/officeDocument/2006/relationships" id="263" r:id="R255fd7a33d1e495e"/>
    <p:sldId xmlns:r="http://schemas.openxmlformats.org/officeDocument/2006/relationships" id="264" r:id="R2f6b54866118452a"/>
    <p:sldId xmlns:r="http://schemas.openxmlformats.org/officeDocument/2006/relationships" id="265" r:id="R0ab1fa7131bd4a0b"/>
    <p:sldId xmlns:r="http://schemas.openxmlformats.org/officeDocument/2006/relationships" id="266" r:id="R7ffc380ccd5749d4"/>
    <p:sldId xmlns:r="http://schemas.openxmlformats.org/officeDocument/2006/relationships" id="267" r:id="Rb45e05ced335497d"/>
    <p:sldId xmlns:r="http://schemas.openxmlformats.org/officeDocument/2006/relationships" id="268" r:id="R1786a821a7f04319"/>
    <p:sldId xmlns:r="http://schemas.openxmlformats.org/officeDocument/2006/relationships" id="269" r:id="R7baf07dff9f74c96"/>
    <p:sldId xmlns:r="http://schemas.openxmlformats.org/officeDocument/2006/relationships" id="270" r:id="R5673ec9c420d46ac"/>
    <p:sldId xmlns:r="http://schemas.openxmlformats.org/officeDocument/2006/relationships" id="271" r:id="R9a70cd12c2bb4a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2b5c7af63b408a" /><Relationship Type="http://schemas.openxmlformats.org/officeDocument/2006/relationships/slideMaster" Target="/ppt/slideMasters/slideMaster1.xml" Id="Rdd1e6dbbb6164950" /><Relationship Type="http://schemas.openxmlformats.org/officeDocument/2006/relationships/notesMaster" Target="/ppt/notesMasters/notesMaster1.xml" Id="R039f24c0170a4b4f" /><Relationship Type="http://schemas.openxmlformats.org/officeDocument/2006/relationships/presProps" Target="/ppt/presProps.xml" Id="R8fd33ecbf24c433d" /><Relationship Type="http://schemas.openxmlformats.org/officeDocument/2006/relationships/tableStyles" Target="/ppt/tableStyles.xml" Id="R3fdefbae2c4c44e7" /><Relationship Type="http://schemas.openxmlformats.org/officeDocument/2006/relationships/slide" Target="/ppt/slides/slide1.xml" Id="R7b02bc3f02604206" /><Relationship Type="http://schemas.openxmlformats.org/officeDocument/2006/relationships/slide" Target="/ppt/slides/slide2.xml" Id="R97bbf685681b44b7" /><Relationship Type="http://schemas.openxmlformats.org/officeDocument/2006/relationships/slide" Target="/ppt/slides/slide3.xml" Id="Recb1067df17541c0" /><Relationship Type="http://schemas.openxmlformats.org/officeDocument/2006/relationships/slide" Target="/ppt/slides/slide4.xml" Id="Rde6eb72056424622" /><Relationship Type="http://schemas.openxmlformats.org/officeDocument/2006/relationships/slide" Target="/ppt/slides/slide5.xml" Id="R320b923cead8433b" /><Relationship Type="http://schemas.openxmlformats.org/officeDocument/2006/relationships/slide" Target="/ppt/slides/slide6.xml" Id="R8c6e9294426e4caf" /><Relationship Type="http://schemas.openxmlformats.org/officeDocument/2006/relationships/slide" Target="/ppt/slides/slide7.xml" Id="Rd84b152c5da9483f" /><Relationship Type="http://schemas.openxmlformats.org/officeDocument/2006/relationships/slide" Target="/ppt/slides/slide8.xml" Id="R255fd7a33d1e495e" /><Relationship Type="http://schemas.openxmlformats.org/officeDocument/2006/relationships/slide" Target="/ppt/slides/slide9.xml" Id="R2f6b54866118452a" /><Relationship Type="http://schemas.openxmlformats.org/officeDocument/2006/relationships/slide" Target="/ppt/slides/slide10.xml" Id="R0ab1fa7131bd4a0b" /><Relationship Type="http://schemas.openxmlformats.org/officeDocument/2006/relationships/slide" Target="/ppt/slides/slide11.xml" Id="R7ffc380ccd5749d4" /><Relationship Type="http://schemas.openxmlformats.org/officeDocument/2006/relationships/slide" Target="/ppt/slides/slide12.xml" Id="Rb45e05ced335497d" /><Relationship Type="http://schemas.openxmlformats.org/officeDocument/2006/relationships/slide" Target="/ppt/slides/slide13.xml" Id="R1786a821a7f04319" /><Relationship Type="http://schemas.openxmlformats.org/officeDocument/2006/relationships/slide" Target="/ppt/slides/slide14.xml" Id="R7baf07dff9f74c96" /><Relationship Type="http://schemas.openxmlformats.org/officeDocument/2006/relationships/slide" Target="/ppt/slides/slide15.xml" Id="R5673ec9c420d46ac" /><Relationship Type="http://schemas.openxmlformats.org/officeDocument/2006/relationships/slide" Target="/ppt/slides/slide16.xml" Id="R9a70cd12c2bb4a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43f9cb84bb44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a8b53355bf47b4" /><Relationship Type="http://schemas.openxmlformats.org/officeDocument/2006/relationships/notesMaster" Target="/ppt/notesMasters/notesMaster1.xml" Id="R40dbabd4d75342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a7d889164745e2" /><Relationship Type="http://schemas.openxmlformats.org/officeDocument/2006/relationships/notesMaster" Target="/ppt/notesMasters/notesMaster1.xml" Id="Rb261b38305c047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69ea385bc844b9" /><Relationship Type="http://schemas.openxmlformats.org/officeDocument/2006/relationships/notesMaster" Target="/ppt/notesMasters/notesMaster1.xml" Id="R5a8487baac1a4d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eaafce69a54656" /><Relationship Type="http://schemas.openxmlformats.org/officeDocument/2006/relationships/notesMaster" Target="/ppt/notesMasters/notesMaster1.xml" Id="R4b4aa17d64cd48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5608e7bcdf4bac" /><Relationship Type="http://schemas.openxmlformats.org/officeDocument/2006/relationships/notesMaster" Target="/ppt/notesMasters/notesMaster1.xml" Id="R13cd686149b74d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a91af0112442ab" /><Relationship Type="http://schemas.openxmlformats.org/officeDocument/2006/relationships/notesMaster" Target="/ppt/notesMasters/notesMaster1.xml" Id="R559b95223bb846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27f6e04a284d8f" /><Relationship Type="http://schemas.openxmlformats.org/officeDocument/2006/relationships/notesMaster" Target="/ppt/notesMasters/notesMaster1.xml" Id="R96f27ac647ca4f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1576438b6a4d32" /><Relationship Type="http://schemas.openxmlformats.org/officeDocument/2006/relationships/notesMaster" Target="/ppt/notesMasters/notesMaster1.xml" Id="R6f4a22e279914a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3e021283924c38" /><Relationship Type="http://schemas.openxmlformats.org/officeDocument/2006/relationships/notesMaster" Target="/ppt/notesMasters/notesMaster1.xml" Id="Rf116fb1a35c14c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6e67e6173f4cd4" /><Relationship Type="http://schemas.openxmlformats.org/officeDocument/2006/relationships/notesMaster" Target="/ppt/notesMasters/notesMaster1.xml" Id="R0393a672c1f343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137809c090472d" /><Relationship Type="http://schemas.openxmlformats.org/officeDocument/2006/relationships/notesMaster" Target="/ppt/notesMasters/notesMaster1.xml" Id="Rf65fe342032240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3458ed5846f401a" /><Relationship Type="http://schemas.openxmlformats.org/officeDocument/2006/relationships/notesMaster" Target="/ppt/notesMasters/notesMaster1.xml" Id="Rcd12dee7658247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6611b0db36475c" /><Relationship Type="http://schemas.openxmlformats.org/officeDocument/2006/relationships/notesMaster" Target="/ppt/notesMasters/notesMaster1.xml" Id="R6913fc89fd0a46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aa24594eb274408" /><Relationship Type="http://schemas.openxmlformats.org/officeDocument/2006/relationships/notesMaster" Target="/ppt/notesMasters/notesMaster1.xml" Id="R4e8f092eda2d4a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0fb4a55bb741ad" /><Relationship Type="http://schemas.openxmlformats.org/officeDocument/2006/relationships/notesMaster" Target="/ppt/notesMasters/notesMaster1.xml" Id="Rb894144e14b346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7dfce840a414ac3" /><Relationship Type="http://schemas.openxmlformats.org/officeDocument/2006/relationships/notesMaster" Target="/ppt/notesMasters/notesMaster1.xml" Id="R034828b462854e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незмінений about-me.txt з уроку 4; перевірте рядок про відео 30–45 секунд.</a:t>
            </a:r>
          </a:p>
          <a:p xmlns:a="http://schemas.openxmlformats.org/drawingml/2006/main">
            <a:r>
              <a:t>Підготуйте навмисно неточну чернетку з цього сценарію та порожній Блокнот для виправлення.</a:t>
            </a:r>
          </a:p>
          <a:p xmlns:a="http://schemas.openxmlformats.org/drawingml/2006/main">
            <a:r>
              <a:t>Перевірте доступ до навчального чату; без нього підготуйте ручний розбір того самого абзацу.</a:t>
            </a:r>
          </a:p>
          <a:p xmlns:a="http://schemas.openxmlformats.org/drawingml/2006/main">
            <a:r>
              <a:t>Відкрийте калькулятор і книжкове посилання CERN The birth of the Web, джерело F228.</a:t>
            </a:r>
          </a:p>
          <a:p xmlns:a="http://schemas.openxmlformats.org/drawingml/2006/main">
            <a:r>
              <a:t>Приготуйте схему перевірки з уроку; не використовуйте пошук нових тарифів як обов’язкову частину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L04, L09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Знайти в зв’язній чернетці непідтверджені та суперечливі твердження.</a:t>
            </a:r>
          </a:p>
          <a:p xmlns:a="http://schemas.openxmlformats.org/drawingml/2006/main">
            <a:r>
              <a:t>Перевірити різні твердження відповідними способами: за нотаткою, калькулятором і першоджерелом.</a:t>
            </a:r>
          </a:p>
          <a:p xmlns:a="http://schemas.openxmlformats.org/drawingml/2006/main">
            <a:r>
              <a:t>Зберегти checked-intro.txt із перевіреним представленням Олени до 40 слів.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навмисно неточний навчальний абзац. Спочатку прочитайте його без підказки про конкретні помилки, потім відкрийте about-me.txt.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Переконливе речення ще не доказ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Прочитайте цей абзац так, ніби збираєтеся поставити його на сторінку Олени. Він зв’язний і впевнений, але саме зараз потрібно перевірити факти. Ми відокремимо якість мови від правдивості тверджень.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помилкову чернетку й about-me.txt поруч. Спочатку прочитайте тільки чернетку, потім відкрийте відповідні рядки джерела.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дві хвилини кожен позначає щонайменше два сумнівні твердження. Після цього учасники порівнюють позначки в парі, посилаючись на конкретний рядок.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Очікувані знахідки: непідтверджена професія, сайт і застосунок названі вже запущеними, тривалість відео змінена на 60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Навмисно неточна чернетка</a:t>
            </a:r>
          </a:p>
          <a:p xmlns:a="http://schemas.openxmlformats.org/drawingml/2006/main">
            <a:r>
              <a:t>Олена — досвідчена дизайнерка, яка вже запустила сайт і застосунок «Мій день». Її наступний проєкт — 60-секундний ролик про впорядкування столу.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Учасник знаходить непідтверджену професію, готові замість запланованих проєкти та неправильну тривалість.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Очікуємо три проблеми: професії немає в даних; сайт і застосунок заплановані; тривалість — 30–45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Вибирайте доказ, який відповідає твердженню.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53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пояснити одну гілку схеми власним прикладом. Повторна згода чату не створює незалежного доказу.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Чим перевіряти різні твердження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Особисті дані Олени звіряємо з її вихідною нотаткою. Суму тривалостей перевіряємо обчисленням, а історичну дату — джерелом про відповідну подію. Питання до того самого чату може допомогти знайти помилку, але не створює незалежного доказу.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дошці зіставте чотири пари: дані Олени — about-me.txt; сума — калькулятор; дата Web — CERN; створений файл — відкриття з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отримують по одному твердженню та називають спосіб перевірки. Для фрази «файл створено» пояснюють, що саме треба відкрити й порівняти.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Прийнятна відповідь містить джерело або дію, а не лише «запитаю ШІ ще раз». Для файла потрібні правильний шлях і вміст.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Вибирайте доказ, який відповідає твердженню.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53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пояснити одну гілку схеми власним прикладом. Повторна згода чату не створює незалежного доказу.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твердження про файл попросіть назвати і місце, і зміст, який очікують побачити.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Квадратні дужки позначають місця вставлення. Вони не повинні залишитися замість матеріалу у відправленому повідомленні.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13–23 хв. Звірка чернетки в чаті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Дамо чату обидва матеріали: помилковий абзац і справжні дані. Спочатку попросимо перелік проблем, потім виправлення. Перед надсиланням замінимо позначки в запиті реальним текстом, щоб модель не отримала порожніх посилань на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Вставте запит перевірки. Після «Чернетка:» додайте помилковий абзац, а після «Вихідні дані:» — весь about-me.txt через Ctrl+A, Ctrl+C та Ctrl+V. Видаліть квадратні підказки й надішліть.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отримують відповідь та звіряють список проблем зі своїми позначками. Якщо модель пропустила одну помилку, називають її конкретно й повторно перевіряють виправлений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Виправлення до 40 слів не додає професії, зберігає наміри та правильну тривалість, якщо згадує її. Кожен факт має опору у вихідних даних.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Запит перевірки</a:t>
            </a:r>
          </a:p>
          <a:p xmlns:a="http://schemas.openxmlformats.org/drawingml/2006/main">
            <a:r>
              <a:t>Звір чернетку з вихідними даними. Спочатку назви непідтверджені або суперечливі твердження. Потім дай виправлений текст до 40 слів. Не додавай нових фактів.</a:t>
            </a:r>
          </a:p>
          <a:p xmlns:a="http://schemas.openxmlformats.org/drawingml/2006/main">
            <a:r>
              <a:t>Чернетка:</a:t>
            </a:r>
          </a:p>
          <a:p xmlns:a="http://schemas.openxmlformats.org/drawingml/2006/main">
            <a:r>
              <a:t>[вставляю текст]</a:t>
            </a:r>
          </a:p>
          <a:p xmlns:a="http://schemas.openxmlformats.org/drawingml/2006/main">
            <a:r>
              <a:t>Вихідні дані:</a:t>
            </a:r>
          </a:p>
          <a:p xmlns:a="http://schemas.openxmlformats.org/drawingml/2006/main">
            <a:r>
              <a:t>[вставляю about-me.txt]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Квадратні підказки замінені повною чернеткою та даними; відповідь називає проблеми й пропонує достовірне виправлення.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список помилок моделі зі своїм. Пропущену помилку назвіть прямо й повторно перевірте нову відповідь.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Учасники самостійно повторюють обчислення на калькуляторі. Перевіряйте одиниці й загальну суму.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23–31 хв. Арифметика та значення історичної дати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Додатковий короткий фрагмент теж змінює загальну тривалість. Так само правильна дата може стати хибним твердженням, якщо назвати не ту подію. У 1989 році йдеться про пропозицію Web, а не про народження всього Інтернету.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калькуляторі введіть 10 + 20 + 15: результат 45. Додайте 5: результат 50. Відкрийте книжкове джерело CERN і знайдіть пояснення події 1989 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повторюють обчислення й визначають перевищення 45-секундної межі. Потім формулюють одне речення про дату так, щоб не змішати Web та Інтернет.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Після додавання п’яти секунд маємо 50, тобто перевищення на п’ять. Історичне речення називає пропозицію Web, а не початок Інтернету.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F228. Відповідь має стосуватися пропозиції Web. Якщо сторінка недоступна, розбирайте уривок книги, позначивши вебперевірку невиконаною.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додавайте нових тарифів до цієї вправи. Поясніть відмінність між наявністю посилання та його доказовою цінністю.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Перевіряйте саме остаточну збережену версію. Без чату цю саму редактуру можна виконати вручну.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31–39 хв. Збереження перевіреного представлення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Тепер ми відповідаємо за текст, який збережемо. Перевірка має бути видимою: покажіть речення й рядок, який його підтверджує. Якщо актуальної інформації немає, краще залишити питання відкритим, ніж прийняти вигадану певність.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Скопіюйте перевірене представлення в Блокнот, збережіть Documents\AI-practice\checked-intro.txt. Закрийте та відкрийте файл із Провідника; звірте ще раз з about-me.txt.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обмінюються тільки навчальними текстами. Один читає кожне твердження, інший знаходить підставу або позначає пропуск; автор виправляє лише виявлену проблему.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Файл читається, містить до 40 слів і не називає заплановане завершеним. Перевірка стосується остаточної збереженої версії.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ні, потрібне джерело; ні, 50 секунд із перевищенням на 5; ні, до підтвердження питання лишається відкритим.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39–45 хв. Навмисна помилка як домашній тест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Удома створіть окрему чернетку з навмисною помилкою, щоб перевірити сам спосіб звірки. Позначте її як навчальну, а перевірений checked-intro.txt не змінюйте. До чату знову передайте весь about-me.txt; лише назви файла недостатньо.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назву check-home.txt та рядок для навмисного додавання: «Олена вже опублікувала застосунок». Поруч позначте місце для знайденої помилки й правильного формулювання.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пояснює, чому доданий рядок неправильний, і відповідає на два вихідні запитання. Наприкінці називає одну перевірку, виконану без довіри до самооцінки чату.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Правильне виправлення повертає застосунок до плану; учасник не залишає навчальну помилку у перевіреному оригіналі.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Два чати повторили ту саму непідтверджену професію. Чи стала вона фактом?</a:t>
            </a:r>
          </a:p>
          <a:p xmlns:a="http://schemas.openxmlformats.org/drawingml/2006/main">
            <a:r>
              <a:t>Відповідь: Ні. Потрібне підтвердження з вихідних даних, а не згода двох відповідей.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Чи вкладається ролик 10 + 20 + 15 + 5 секунд у межу 45 секунд?</a:t>
            </a:r>
          </a:p>
          <a:p xmlns:a="http://schemas.openxmlformats.org/drawingml/2006/main">
            <a:r>
              <a:t>Відповідь: Ні. Разом 50 секунд, тобто на 5 більше.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Помічник дав посилання, але сторінка не підтверджує його твердження. Чи можна використати її як доказ?</a:t>
            </a:r>
          </a:p>
          <a:p xmlns:a="http://schemas.openxmlformats.org/drawingml/2006/main">
            <a:r>
              <a:t>Відповідь: Ні. Знайдіть першоджерело, яке справді підтверджує твердження; до цього позначте питання як невирішене.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підтверджує повторна згода чату правдивість факту?</a:t>
            </a:r>
          </a:p>
          <a:p xmlns:a="http://schemas.openxmlformats.org/drawingml/2006/main">
            <a:r>
              <a:t>Відповідь: Ні; потрібна звірка з відповідним джерелом або перевірною дією.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дає 10 + 20 + 15 + 5 при межі 45 секунд?</a:t>
            </a:r>
          </a:p>
          <a:p xmlns:a="http://schemas.openxmlformats.org/drawingml/2006/main">
            <a:r>
              <a:t>Відповідь: 50 секунд, перевищення на п’ять.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20 хвилин. checked-intro.txt не змінюйте. Правильне формулювання повертає застосунок до запланованого стану.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`AI-practice\check-home.txt` скопіюйте перевірене знайомство. Для вправи навмисно додайте речення «Олена вже опублікувала застосунок» і позначте цей варіант як чернетку з помилкою. Початковий `checked-intro.txt` не змінюйте.</a:t>
            </a:r>
          </a:p>
          <a:p xmlns:a="http://schemas.openxmlformats.org/drawingml/2006/main">
            <a:r>
              <a:t>2. Вставте в чат чернетку й увесь текст `about-me.txt`, попросивши знайти непідтверджене. Нижче у домашньому файлі запишіть знайдену помилку та правильне формулювання. Самі звірте їх із джерелом: майбутній проєкт має знову стати планом, а не завершеним досягненням.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check-home.txt чітко позначає чернетку з навмисною помилкою.</a:t>
            </a:r>
          </a:p>
          <a:p xmlns:a="http://schemas.openxmlformats.org/drawingml/2006/main">
            <a:r>
              <a:t>Нижче записані знайдена помилка й перевірене виправлення про запланований застосунок.</a:t>
            </a:r>
          </a:p>
          <a:p xmlns:a="http://schemas.openxmlformats.org/drawingml/2006/main">
            <a:r>
              <a:t>checked-intro.txt незмінний; до перевірки передано повний вихідний текст.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10, с. 52. Сценарій L10.</a:t>
            </a:r>
          </a:p>
          <a:p xmlns:a="http://schemas.openxmlformats.org/drawingml/2006/main">
            <a:r>
              <a:t>CERN — The birth of the Web: https://home.cern/science/computing/the-birth-of-the-web/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Приймайте навчальний файл і коротке пояснення конкретної правки. Особисті дані та історія розмов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Виявлення помилок: Знайдені професія, завершені проєкти та неправильна тривалість.</a:t>
            </a:r>
          </a:p>
          <a:p xmlns:a="http://schemas.openxmlformats.org/drawingml/2006/main">
            <a:r>
              <a:t>Доказ: Позначена навчальна чернетка.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Вибір доказу: Особисті факти звірені з нотаткою, сума з калькулятором, дата з відповідною подією.</a:t>
            </a:r>
          </a:p>
          <a:p xmlns:a="http://schemas.openxmlformats.org/drawingml/2006/main">
            <a:r>
              <a:t>Доказ: Пояснення та обчислення.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Готовий текст: До 40 слів, немає вигаданих даних і хибних досягнень.</a:t>
            </a:r>
          </a:p>
          <a:p xmlns:a="http://schemas.openxmlformats.org/drawingml/2006/main">
            <a:r>
              <a:t>Доказ: Повторно відкритий checked-intro.txt.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Віддалені учасники надсилають навчальний checked-intro.txt і коротко називають виправлену помилку. Обчислення можна показати текстом із проміжними сумами.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чату виконайте ту саму звірку вручну за about-me.txt. Без інтернету історичну сторінку не вважаємо відкритою; локальний файл та арифметика залишаються повністю доступними.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Візьміть одне правильне речення виправлення й назвіть найменший фрагмент джерела, достатній для його підтвердження.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6daa2dc8ec417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eccc0d68124e9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e8473d415d434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d8442bd3d8435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275d35a2aa49d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4835f59fbe4c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38B416-FDE0-4E93-BA84-63A47726C7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9A6703-45A4-42DF-8FBC-5B756E3B9BD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56B143B-A41C-4E64-9035-1F9D1C1994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479F9F-C862-4128-9653-07C52DA791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C687233-D1FF-41B1-AF0F-1C21993ED7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ECC5EE0-0C47-44E0-A868-CC9CBED976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7A9B5D-CD94-4D46-9886-0BFA72E74B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341ACA2-119A-4F5E-80F6-7E5BDAB2D62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FE5A19-055F-40A4-B075-0800458653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1955D2-3678-430C-ADD1-66FEBB0B8F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41829622ce4ef9" /><Relationship Type="http://schemas.openxmlformats.org/officeDocument/2006/relationships/slideLayout" Target="/ppt/slideLayouts/slideLayout1.xml" Id="Rd81f47a531314bb4" /><Relationship Type="http://schemas.openxmlformats.org/officeDocument/2006/relationships/slideLayout" Target="/ppt/slideLayouts/slideLayout2.xml" Id="Re47d98a5370b46ee" /><Relationship Type="http://schemas.openxmlformats.org/officeDocument/2006/relationships/slideLayout" Target="/ppt/slideLayouts/slideLayout3.xml" Id="Rac3636836e23482b" /><Relationship Type="http://schemas.openxmlformats.org/officeDocument/2006/relationships/slideLayout" Target="/ppt/slideLayouts/slideLayout4.xml" Id="Re005d09b40a34cd0" /><Relationship Type="http://schemas.openxmlformats.org/officeDocument/2006/relationships/slideLayout" Target="/ppt/slideLayouts/slideLayout5.xml" Id="R16c4bb3b1b50401c" /><Relationship Type="http://schemas.openxmlformats.org/officeDocument/2006/relationships/slideLayout" Target="/ppt/slideLayouts/slideLayout6.xml" Id="Rd750aa4a2b004b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1f47a531314bb4"/>
    <p:sldLayoutId xmlns:r="http://schemas.openxmlformats.org/officeDocument/2006/relationships" id="2147483650" r:id="Re47d98a5370b46ee"/>
    <p:sldLayoutId xmlns:r="http://schemas.openxmlformats.org/officeDocument/2006/relationships" id="2147483651" r:id="Rac3636836e23482b"/>
    <p:sldLayoutId xmlns:r="http://schemas.openxmlformats.org/officeDocument/2006/relationships" id="2147483652" r:id="Re005d09b40a34cd0"/>
    <p:sldLayoutId xmlns:r="http://schemas.openxmlformats.org/officeDocument/2006/relationships" id="2147483653" r:id="R16c4bb3b1b50401c"/>
    <p:sldLayoutId xmlns:r="http://schemas.openxmlformats.org/officeDocument/2006/relationships" id="2147483654" r:id="Rd750aa4a2b004b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dda376f35346d7" /><Relationship Type="http://schemas.openxmlformats.org/officeDocument/2006/relationships/image" Target="/ppt/media/image.jpeg" Id="Ra547d6479ee745dc" /><Relationship Type="http://schemas.openxmlformats.org/officeDocument/2006/relationships/notesSlide" Target="/ppt/notesSlides/notesSlide1.xml" Id="R771b4d5438b644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91f17bb7834659" /><Relationship Type="http://schemas.openxmlformats.org/officeDocument/2006/relationships/notesSlide" Target="/ppt/notesSlides/notesSlide2.xml" Id="R6b46a000e1e744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0eb90928a946ef" /><Relationship Type="http://schemas.openxmlformats.org/officeDocument/2006/relationships/notesSlide" Target="/ppt/notesSlides/notesSlide3.xml" Id="Rf6bcd4e863e646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69dc222d2c42be" /><Relationship Type="http://schemas.openxmlformats.org/officeDocument/2006/relationships/notesSlide" Target="/ppt/notesSlides/notesSlide4.xml" Id="Read88b7200fa43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a36eeb73d64aeb" /><Relationship Type="http://schemas.openxmlformats.org/officeDocument/2006/relationships/image" Target="/ppt/media/image.png" Id="R7296291646634f3f" /><Relationship Type="http://schemas.openxmlformats.org/officeDocument/2006/relationships/notesSlide" Target="/ppt/notesSlides/notesSlide5.xml" Id="R03f15db0dc7141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1401fea747438e" /><Relationship Type="http://schemas.openxmlformats.org/officeDocument/2006/relationships/image" Target="/ppt/media/image2.png" Id="R03b82a85c81345a9" /><Relationship Type="http://schemas.openxmlformats.org/officeDocument/2006/relationships/notesSlide" Target="/ppt/notesSlides/notesSlide6.xml" Id="R493d7ca53e014e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c26ea0a1234d81" /><Relationship Type="http://schemas.openxmlformats.org/officeDocument/2006/relationships/notesSlide" Target="/ppt/notesSlides/notesSlide7.xml" Id="R9348fbd4cc4b43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cc3e79e86147fa" /><Relationship Type="http://schemas.openxmlformats.org/officeDocument/2006/relationships/notesSlide" Target="/ppt/notesSlides/notesSlide8.xml" Id="R03a612dffb5c44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b0eff312384cd5" /><Relationship Type="http://schemas.openxmlformats.org/officeDocument/2006/relationships/notesSlide" Target="/ppt/notesSlides/notesSlide9.xml" Id="R8fb731b6baeb43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6a094a2b9a4aff" /><Relationship Type="http://schemas.openxmlformats.org/officeDocument/2006/relationships/notesSlide" Target="/ppt/notesSlides/notesSlide10.xml" Id="Ra304a3dfd1f441e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c51eb0ff9a4c59" /><Relationship Type="http://schemas.openxmlformats.org/officeDocument/2006/relationships/notesSlide" Target="/ppt/notesSlides/notesSlide11.xml" Id="R69717328bd924b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a0185407f2477e" /><Relationship Type="http://schemas.openxmlformats.org/officeDocument/2006/relationships/notesSlide" Target="/ppt/notesSlides/notesSlide12.xml" Id="Rce28a7286eb84f6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45ad6563ad4b42" /><Relationship Type="http://schemas.openxmlformats.org/officeDocument/2006/relationships/notesSlide" Target="/ppt/notesSlides/notesSlide13.xml" Id="R56ead477e82b4e0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c84a86c85c4d33" /><Relationship Type="http://schemas.openxmlformats.org/officeDocument/2006/relationships/notesSlide" Target="/ppt/notesSlides/notesSlide14.xml" Id="R69e3916d8d124fb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253d01fc774392" /><Relationship Type="http://schemas.openxmlformats.org/officeDocument/2006/relationships/notesSlide" Target="/ppt/notesSlides/notesSlide15.xml" Id="Rd4dbb7fded574ef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92b6d70e744ae8" /><Relationship Type="http://schemas.openxmlformats.org/officeDocument/2006/relationships/notesSlide" Target="/ppt/notesSlides/notesSlide16.xml" Id="Ra7025effbbeb46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BE679B62-80F4-43DB-BEF5-B3F10850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4E097B0-4A30-417A-8FB3-9B9C56FA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Перевіряємо відповідь, перш ніж використати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99538-D2BE-4A4E-AE90-41AF811D2A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7d6479ee745dc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350799FA-5342-440B-94F6-B1C324F7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301512F-2AFF-479E-902F-A14482CB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F8B6351-BCC5-4FDC-85D7-66ECABFA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A8B95AA8-A0F6-49FD-9417-C5DA08F8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7236407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85CB831-C532-4C1E-9B7B-A6951261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F38D24-1121-437A-BA56-946361C7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Знайдете вигадані факти в чернетці.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52E32D9-5AFE-48B0-B56D-5BC76F10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текст за нотаткою, числа — на калькуляторі, дату — за джерелом.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82EBA67-5C4D-4E35-82C0-F8773BCA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перевірене знайомство в checked-intro.txt.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A3D3A78-03A6-4DD3-96CB-F77E5BCE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B239886-4B56-4D0D-9941-96FEBBB0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223770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F96896-DE57-4EBF-A574-17AB9801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Чернетка з навчальними помилками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8E9EB16B-8B8F-4AFB-9FA1-873EE32C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Олена — досвідчена дизайнерка, яка вже запустила сайт і застосунок «Мій день». Її наступний проєкт — 60-секундний ролик про впорядкування столу.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66C219B8-1951-40F8-9F8A-A4764E99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L10_prompts.txt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68F9B10-AEA2-45F5-9C48-7ABC3831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35E67E1-99EF-4006-8915-148814DF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6565747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E28C403-B5FD-4761-A109-17AC40F9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Підстава для кожного твердження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C9FA416-755C-4C17-80E6-F29F58B8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4551D8D-38D9-47B9-9F29-33F82367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about-me.txt поруч із чернеткою.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7A3999-9BB2-4ABE-BD87-CF40E666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3D78260-339F-4EDE-9C29-6D817BFD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професію, стан проєктів і тривалість відео.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7ADD154-E605-4232-B699-171BBD3C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9B2E820-D8DD-489B-89B2-00ED6B7B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Шукайте підтвердження в нотатці. Якщо його немає, позначте твердження.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5EC00E-04D3-4748-87E6-B90AA0D3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0F99CE8-44F6-4402-ACDF-BCBCB4EA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Назвіть, що треба прибрати або виправити.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7315D53-E929-4F75-B32C-D1BA2927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0–5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BBF33D5-A9C1-44F3-922D-0CE21A1A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1946765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07B51FC-656B-4D1F-A515-3CB276C2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Спосіб перевірки залежить від твердження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890FF-6B95-4164-9E16-F46D27F06C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6291646634f3f"/>
          <a:srcRect xmlns:a="http://schemas.openxmlformats.org/drawingml/2006/main" l="2433" t="0" r="2433" b="51035"/>
          <a:stretch xmlns:a="http://schemas.openxmlformats.org/drawingml/2006/main"/>
        </p:blipFill>
        <p:spPr>
          <a:xfrm xmlns:a="http://schemas.openxmlformats.org/drawingml/2006/main">
            <a:off x="609600" y="2222057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2A133EF-BB16-43B9-BAAE-16D7FDD3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5–13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3B5A20E-7F90-4F1A-988B-CC561158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6147778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4D3DFC8-3F26-4A44-899F-DAE989F7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Спосіб перевірки залежить від твердження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132C7-458C-4B7B-9D0F-3F90B45D0B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82a85c81345a9"/>
          <a:srcRect xmlns:a="http://schemas.openxmlformats.org/drawingml/2006/main" l="2433" t="51035" r="2433" b="0"/>
          <a:stretch xmlns:a="http://schemas.openxmlformats.org/drawingml/2006/main"/>
        </p:blipFill>
        <p:spPr>
          <a:xfrm xmlns:a="http://schemas.openxmlformats.org/drawingml/2006/main">
            <a:off x="609600" y="2222057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0BDD5CC-9676-48C4-B4D3-766AA675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5–13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8B22BB9-FCF7-44AA-95EB-1B540391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17483664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79E98F-0172-4F1B-B204-E9FCA079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називають першоджерелом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5BF22EA-7632-4382-B955-ED29D2D22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Першоджерело безпосередньо повідомляє факт від автора або установи.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C02AD5F-51F6-4BFB-A4AF-ED040217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даних Олени це about-me.txt.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2B68335-1D62-4B0A-983A-873F3457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історії Web — матеріал CERN, установи, де його запропонували.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D8FEE6C-BC2E-4216-8F51-E320C0BA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5–13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16B0E5A-9D78-4FFB-89C5-C27C368D8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5523949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746942-FBB9-40BD-B045-ED98662C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Запит на звірку текстів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548D6854-CBF1-40D7-8871-153E2C878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Звір чернетку з вихідними даними. Спочатку назви непідтверджені або суперечливі твердження. Потім дай виправлений текст до 40 слів. Не додавай нових фактів.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Чернетка: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[вставляю текст]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Вихідні дані: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[вставляю about-me.txt]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A48AA608-034E-4B70-8C33-64EC28C4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Замініть підказки повною чернеткою та всім текстом about-me.txt перед надсиланням.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9565405D-298C-4386-94A5-77FF2425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L10_prompts.txt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DC49913-5F3B-45C5-874A-B6E4CA7D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13–23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2B99EAF-1777-47C1-B67E-1732DE87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8097121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FEE57FA-EDEC-4D3F-9985-1F7617A8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виправленого абзацу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5D44D8-B5C3-4F94-A820-91E7D629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F75E298-D64E-4A92-BC24-BB29B8C11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тексті до 40 слів.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8883222-DE39-428D-B623-A6DB4EE3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D20E8F6-A9CB-4933-B114-E13CCAAF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Професія та готові досягнення не вигадані.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53290FA-E54D-44A8-A505-20C1F836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535898F-B54D-45B3-BDE1-5C024D51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Проєкти залишаються планами.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325F75-58CE-4D29-94DE-4EBF25C7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72AF8C83-68B1-4FA6-94F0-14A3FAA8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Згадана тривалість відповідає 30–45 секундам.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A1212CF-4924-42D6-A7E8-6B6338D6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13–23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E2C69B6-AC38-46AA-96ED-C122AF6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6830922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B34FC7C-3142-40BE-B42F-2C545308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тривалості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F8B5AB3-7B29-44E2-ADAA-D03026FA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3E8B07B-3C04-490A-962E-375FA3F66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10 + 20 + 15 = 45 секунд.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87637F0-847F-4CEA-818E-E732F7CE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5571EFB-49D4-4E1B-81EE-E8BDA31F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Ще 5 секунд заставки дають 50 секунд.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437C51-E4C1-475A-B8B5-61D268E5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DF32E02-5C54-4681-AE91-72C94778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Межу 45 секунд перевищено на 5.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3ACED3A-261D-49B6-B983-0AE34220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2A8B44C-508C-448C-BB1C-6727AF95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Скоротіть інші сцени або змініть задум.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50AB878-E163-4CEE-9358-F0D157E8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23–31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481865-9B31-450F-8F9F-4727AE6B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9482546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3F95BE-83B1-476F-A573-B6B1A41F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сталося у 1989 році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1C19EA3-C96C-46DA-820F-75D4780B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C6E6A8C-06E6-49F3-A511-46C62EB5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книжкове джерело CERN «The birth of the Web».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D072CD3-D888-43BC-BB54-81D8A8AA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3784AA7-DCBF-4719-A863-04731B36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1989 рік і назву технології.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42ED532-3A60-4D9E-B2E3-A1B5E1D6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BCEDD7C-6EA1-4DBA-B690-727798EA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Виправте твердження «інтернет винайшли в CERN у 1989 році».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4C357F2-B91F-46FA-9516-39F75A74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23–31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AAEF4A-AF7C-4F87-9652-7F92AEEC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0527902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AEE564-E902-4191-AEA8-CFEB40D1A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Посилання не підтверджує факт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3792661-4E64-457C-A8C4-EF5A7437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9BBB185-E1BF-4A0B-8BD7-1A89834F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сторінку та знайдіть потрібне твердження.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D239194-EA34-46EF-BDED-9309FF0A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A60B46D-9A7D-44A5-B73E-98B7E0B4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його немає, знайдіть тему в офіційній довідці.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3D64727-7164-40EA-8625-F6F4EC6C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5E4252F-C845-4464-9BF6-14213654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 підтвердження позначте питання невирішеним.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D61CF62-6998-4146-990E-BBB1562B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D4E5CD5-C269-4041-9D5C-6A35E025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мінливих умов запишіть дату перевірки.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6178E43-DCCA-4804-9D44-74F76127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23–31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50A77CD-9BD1-4494-B93C-A8C46808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16751689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3D31E55-A85D-467F-BEE5-C0B1FA8C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Збереження checked-intro.txt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2067B6-95AD-4518-99F1-3EE28FD1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B4B7F2B-26F8-4D51-9F11-418B91B7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перевірений абзац у Блокнот.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C1686B-8E74-4DDA-8E74-836C4263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6493B8A-F513-4D82-89C9-FF6AAA4D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Documents\AI-practice\checked-intro.txt.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BF99F56-2378-440B-874A-29CA9E94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CB7D8F7-2A92-4C00-9F00-52E690AA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файл і відкрийте його з папки.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0BD96E8-9CC8-45C5-B88F-8640C0F4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30BC03E-9F6B-4995-A7C7-EB37DE00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кожного факту покажіть рядок about-me.txt.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ADE5EC1-0C27-47F1-A819-D2266B15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31–39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5EB0530-0B17-49F7-B7FC-1724B89E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635442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690ADF-B966-44C7-AA5E-463912B4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8D829D4-272C-43A6-A1C5-336B3584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BF4649D-8043-4816-B1AD-2293E8C3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стала професія фактом, якщо її повторили два чати?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9758179-46E8-42EB-93B2-C020C756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1ACA494-E9A6-4FAB-A008-479DF051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вкладаються 10 + 20 + 15 + 5 секунд у межу 45?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3C7899-C0A5-4FA5-9CF0-D11A1509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B49211E-94E7-45D0-901A-F0A9952F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використати посилання, яке не підтверджує твердження?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3B69F81-B6A4-4567-A2E1-79B275DE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    39–45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FBC1F5B-3BB4-4E2B-9F3B-04D36A62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2947400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04BFEE-0AEE-446C-B64B-F7A149D4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Контрольна помилка у копії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AF35EE1-C661-4E30-9A09-C5806148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B6C67F8-D797-41B3-86E4-8DF801FC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checked-intro.txt у AI-practice\check-home.txt.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16D7EF3-34A9-406C-895F-37C82966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30564DC-D52F-436A-819B-8697F2709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«Олена вже опублікувала застосунок». Позначте: «Чернетка з помилкою».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4442381-F985-4041-9AC1-481A2D3DE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3F2A658-786B-4D26-BF1C-BAE81A06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Передайте чату чернетку й увесь about-me.txt: попросіть знайти непідтверджене.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1B1C1A6-A865-43AA-B1EC-58330C68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1D4C5D7-C640-4379-9229-20E8869C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check-home.txt допишіть помилку й перевірене виправлення.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DF4C316-E9A8-4F20-AD4E-5BFA7799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3FC8245-1D06-4BC5-933C-F8D29A46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64634095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6AE875-103F-4721-BD6D-E23951C4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C8C805F-A16A-4D61-9B0F-56C50424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0ED86FF-9642-4E50-822D-B5EDB699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Знайдені непідтверджені факти й суперечності.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DBC1B19-F5C3-4DB2-ACBE-6AAB901C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D485672-51EF-4EF9-B9BF-7050B1D8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твердження обрано доречний спосіб перевірки.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22BD346-7D5F-438F-91C8-E15505BB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6091726-0331-4DC0-86A7-84141597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checked-intro.txt до 40 слів; усі факти підтверджені.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C87383E-92A5-4A10-BBA3-6354C030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61593D8-AAC2-4DAA-9327-05011379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Невиконані перевірки позначені прямо.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A41982C-F333-4DFD-9453-C8F7F287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10    Книга: с. 52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6249BD-062A-4E82-A26E-3A222BCC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3990170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2026-11-01T12:22:04.9630000Z</dcterms:created>
  <dcterms:modified xsi:type="dcterms:W3CDTF">2026-11-01T12:22:04.9630000Z</dcterms:modified>
</coreProperties>
</file>