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180ef56f0241a4" /><Relationship Type="http://schemas.openxmlformats.org/officeDocument/2006/relationships/extended-properties" Target="/docProps/app.xml" Id="Rb91cfb8fc1d046d9" /><Relationship Type="http://schemas.openxmlformats.org/officeDocument/2006/relationships/officeDocument" Target="/ppt/presentation.xml" Id="R2e9384b2c9d14558" /></Relationships>
</file>

<file path=ppt/presentation.xml><?xml version="1.0" encoding="utf-8"?>
<p:presentation xmlns:p="http://schemas.openxmlformats.org/presentationml/2006/main">
  <p:sldMasterIdLst>
    <p:sldMasterId xmlns:r="http://schemas.openxmlformats.org/officeDocument/2006/relationships" id="2147483648" r:id="R359505a525144f97"/>
  </p:sldMasterIdLst>
  <p:notesMasterIdLst>
    <p:notesMasterId xmlns:r="http://schemas.openxmlformats.org/officeDocument/2006/relationships" r:id="R24ac6b280a244933"/>
  </p:notesMasterIdLst>
  <p:sldIdLst>
    <p:sldId xmlns:r="http://schemas.openxmlformats.org/officeDocument/2006/relationships" id="256" r:id="R745c1caac02246fc"/>
    <p:sldId xmlns:r="http://schemas.openxmlformats.org/officeDocument/2006/relationships" id="257" r:id="R1939ac1bfa004475"/>
    <p:sldId xmlns:r="http://schemas.openxmlformats.org/officeDocument/2006/relationships" id="258" r:id="R3413e26ef75e4f76"/>
    <p:sldId xmlns:r="http://schemas.openxmlformats.org/officeDocument/2006/relationships" id="259" r:id="Rf77ce3a6ad1549b5"/>
    <p:sldId xmlns:r="http://schemas.openxmlformats.org/officeDocument/2006/relationships" id="260" r:id="Rb6a5e6591b764411"/>
    <p:sldId xmlns:r="http://schemas.openxmlformats.org/officeDocument/2006/relationships" id="261" r:id="Re6cae7e527df42bf"/>
    <p:sldId xmlns:r="http://schemas.openxmlformats.org/officeDocument/2006/relationships" id="262" r:id="R00e62b59644b44fd"/>
    <p:sldId xmlns:r="http://schemas.openxmlformats.org/officeDocument/2006/relationships" id="263" r:id="Rfcd7f634de1f4fe1"/>
    <p:sldId xmlns:r="http://schemas.openxmlformats.org/officeDocument/2006/relationships" id="264" r:id="Rf5f4f8c76ed5447a"/>
    <p:sldId xmlns:r="http://schemas.openxmlformats.org/officeDocument/2006/relationships" id="265" r:id="R0df84d78bc874191"/>
    <p:sldId xmlns:r="http://schemas.openxmlformats.org/officeDocument/2006/relationships" id="266" r:id="Re888732b59024464"/>
    <p:sldId xmlns:r="http://schemas.openxmlformats.org/officeDocument/2006/relationships" id="267" r:id="R2ad4571c4e024d7f"/>
    <p:sldId xmlns:r="http://schemas.openxmlformats.org/officeDocument/2006/relationships" id="268" r:id="R1e2e28c11c8a44b0"/>
    <p:sldId xmlns:r="http://schemas.openxmlformats.org/officeDocument/2006/relationships" id="269" r:id="R0ce58e2efc404f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d1294758e54230" /><Relationship Type="http://schemas.openxmlformats.org/officeDocument/2006/relationships/slideMaster" Target="/ppt/slideMasters/slideMaster1.xml" Id="R359505a525144f97" /><Relationship Type="http://schemas.openxmlformats.org/officeDocument/2006/relationships/notesMaster" Target="/ppt/notesMasters/notesMaster1.xml" Id="R24ac6b280a244933" /><Relationship Type="http://schemas.openxmlformats.org/officeDocument/2006/relationships/presProps" Target="/ppt/presProps.xml" Id="R8b250d30eb234095" /><Relationship Type="http://schemas.openxmlformats.org/officeDocument/2006/relationships/tableStyles" Target="/ppt/tableStyles.xml" Id="R51b57fe5f83443f9" /><Relationship Type="http://schemas.openxmlformats.org/officeDocument/2006/relationships/slide" Target="/ppt/slides/slide1.xml" Id="R745c1caac02246fc" /><Relationship Type="http://schemas.openxmlformats.org/officeDocument/2006/relationships/slide" Target="/ppt/slides/slide2.xml" Id="R1939ac1bfa004475" /><Relationship Type="http://schemas.openxmlformats.org/officeDocument/2006/relationships/slide" Target="/ppt/slides/slide3.xml" Id="R3413e26ef75e4f76" /><Relationship Type="http://schemas.openxmlformats.org/officeDocument/2006/relationships/slide" Target="/ppt/slides/slide4.xml" Id="Rf77ce3a6ad1549b5" /><Relationship Type="http://schemas.openxmlformats.org/officeDocument/2006/relationships/slide" Target="/ppt/slides/slide5.xml" Id="Rb6a5e6591b764411" /><Relationship Type="http://schemas.openxmlformats.org/officeDocument/2006/relationships/slide" Target="/ppt/slides/slide6.xml" Id="Re6cae7e527df42bf" /><Relationship Type="http://schemas.openxmlformats.org/officeDocument/2006/relationships/slide" Target="/ppt/slides/slide7.xml" Id="R00e62b59644b44fd" /><Relationship Type="http://schemas.openxmlformats.org/officeDocument/2006/relationships/slide" Target="/ppt/slides/slide8.xml" Id="Rfcd7f634de1f4fe1" /><Relationship Type="http://schemas.openxmlformats.org/officeDocument/2006/relationships/slide" Target="/ppt/slides/slide9.xml" Id="Rf5f4f8c76ed5447a" /><Relationship Type="http://schemas.openxmlformats.org/officeDocument/2006/relationships/slide" Target="/ppt/slides/slide10.xml" Id="R0df84d78bc874191" /><Relationship Type="http://schemas.openxmlformats.org/officeDocument/2006/relationships/slide" Target="/ppt/slides/slide11.xml" Id="Re888732b59024464" /><Relationship Type="http://schemas.openxmlformats.org/officeDocument/2006/relationships/slide" Target="/ppt/slides/slide12.xml" Id="R2ad4571c4e024d7f" /><Relationship Type="http://schemas.openxmlformats.org/officeDocument/2006/relationships/slide" Target="/ppt/slides/slide13.xml" Id="R1e2e28c11c8a44b0" /><Relationship Type="http://schemas.openxmlformats.org/officeDocument/2006/relationships/slide" Target="/ppt/slides/slide14.xml" Id="R0ce58e2efc404f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586a8225ba4d7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20bb571f0646ef" /><Relationship Type="http://schemas.openxmlformats.org/officeDocument/2006/relationships/notesMaster" Target="/ppt/notesMasters/notesMaster1.xml" Id="R66c8edce4b3540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9aa7b80e5724225" /><Relationship Type="http://schemas.openxmlformats.org/officeDocument/2006/relationships/notesMaster" Target="/ppt/notesMasters/notesMaster1.xml" Id="R0fb38862bd1c41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f662e917244678" /><Relationship Type="http://schemas.openxmlformats.org/officeDocument/2006/relationships/notesMaster" Target="/ppt/notesMasters/notesMaster1.xml" Id="Re4a82525e5564e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a891df4ae2bf4069" /><Relationship Type="http://schemas.openxmlformats.org/officeDocument/2006/relationships/notesMaster" Target="/ppt/notesMasters/notesMaster1.xml" Id="Rffe6e13819a548e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16080e48e342f1" /><Relationship Type="http://schemas.openxmlformats.org/officeDocument/2006/relationships/notesMaster" Target="/ppt/notesMasters/notesMaster1.xml" Id="Ra362b83e1ae84849" /></Relationships>
</file>

<file path=ppt/notesSlides/_rels/notesSlide6.xml.rels>&#65279;<?xml version="1.0" encoding="utf-8"?><Relationships xmlns="http://schemas.openxmlformats.org/package/2006/relationships"><Relationship Type="http://schemas.openxmlformats.org/officeDocument/2006/relationships/slide" Target="/ppt/slides/slide6.xml" Id="R79f2a54b6d314dc0" /><Relationship Type="http://schemas.openxmlformats.org/officeDocument/2006/relationships/notesMaster" Target="/ppt/notesMasters/notesMaster1.xml" Id="R2753154911874a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323df00953d4055" /><Relationship Type="http://schemas.openxmlformats.org/officeDocument/2006/relationships/notesMaster" Target="/ppt/notesMasters/notesMaster1.xml" Id="Rdbc3bc7b2a764e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c0c46e8b8fd44833" /><Relationship Type="http://schemas.openxmlformats.org/officeDocument/2006/relationships/notesMaster" Target="/ppt/notesMasters/notesMaster1.xml" Id="R91d9be3914df42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ac98afa7d6f436f" /><Relationship Type="http://schemas.openxmlformats.org/officeDocument/2006/relationships/notesMaster" Target="/ppt/notesMasters/notesMaster1.xml" Id="R07140f9932ac4e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84c7438c1c476d" /><Relationship Type="http://schemas.openxmlformats.org/officeDocument/2006/relationships/notesMaster" Target="/ppt/notesMasters/notesMaster1.xml" Id="R623d86ad78c441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ad898ede62244d1" /><Relationship Type="http://schemas.openxmlformats.org/officeDocument/2006/relationships/notesMaster" Target="/ppt/notesMasters/notesMaster1.xml" Id="Rf9b28aab5c2543d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efe853d692b4571" /><Relationship Type="http://schemas.openxmlformats.org/officeDocument/2006/relationships/notesMaster" Target="/ppt/notesMasters/notesMaster1.xml" Id="R491dac707f3e40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c187b97b344e51" /><Relationship Type="http://schemas.openxmlformats.org/officeDocument/2006/relationships/notesMaster" Target="/ppt/notesMasters/notesMaster1.xml" Id="R73ff6717a21241e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c9f6e1ad0524990" /><Relationship Type="http://schemas.openxmlformats.org/officeDocument/2006/relationships/notesMaster" Target="/ppt/notesMasters/notesMaster1.xml" Id="Rc196651f0c4f40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ПІДГОТОВКА</a:t>
            </a:r>
          </a:p>
          <a:p xmlns:a="http://schemas.openxmlformats.org/drawingml/2006/main">
            <a:r>
              <a:t>Відкрийте остаточний урок 11 та схему перетворення відомостей на бриф; підготуйте збільшення тексту для спільного екрана.</a:t>
            </a:r>
          </a:p>
          <a:p xmlns:a="http://schemas.openxmlformats.org/drawingml/2006/main">
            <a:r>
              <a:t>Перевірте Documents\AI-practice\about-me.txt: ім’я Олена, інтереси — книги, прогулянки, порядок удома.</a:t>
            </a:r>
          </a:p>
          <a:p xmlns:a="http://schemas.openxmlformats.org/drawingml/2006/main">
            <a:r>
              <a:t>Підготуйте Провідник і Блокнот; перевірте, що можна зберегти звичайний текст у навчальній папці.</a:t>
            </a:r>
          </a:p>
          <a:p xmlns:a="http://schemas.openxmlformats.org/drawingml/2006/main">
            <a:r>
              <a:t>За наявності доступу відкрийте нову розмову ChatGPT, Claude або Gemini, без особистих документів у вкладеннях.</a:t>
            </a:r>
          </a:p>
          <a:p xmlns:a="http://schemas.openxmlformats.org/drawingml/2006/main">
            <a:r>
              <a:t>Майте напоготові наведений у книзі приклад вступу для роботи без доступної моделі; називайте його зразком, а не отриманою відповіддю.</a:t>
            </a:r>
          </a:p>
          <a:p xmlns:a="http://schemas.openxmlformats.org/drawingml/2006/main">
            <a:r>
              <a:t/>
            </a:r>
          </a:p>
          <a:p xmlns:a="http://schemas.openxmlformats.org/drawingml/2006/main">
            <a:r>
              <a:t>Передумови: L04, L09, L10</a:t>
            </a:r>
          </a:p>
          <a:p xmlns:a="http://schemas.openxmlformats.org/drawingml/2006/main">
            <a:r>
              <a:t/>
            </a:r>
          </a:p>
          <a:p xmlns:a="http://schemas.openxmlformats.org/drawingml/2006/main">
            <a:r>
              <a:t>Уроки 30–32 є альтернативними поглибленими практикумами. Перед заняттям звірте доступний інтерфейс з офіційними джерелами книги.</a:t>
            </a:r>
          </a:p>
          <a:p xmlns:a="http://schemas.openxmlformats.org/drawingml/2006/main">
            <a:r>
              <a:t/>
            </a:r>
          </a:p>
          <a:p xmlns:a="http://schemas.openxmlformats.org/drawingml/2006/main">
            <a:r>
              <a:t>Ілюстрація: наявний матеріал відповідного розділу книги.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ПОВНІ РЕЗУЛЬТАТИ ЗА СЦЕНАРІЄМ</a:t>
            </a:r>
          </a:p>
          <a:p xmlns:a="http://schemas.openxmlformats.org/drawingml/2006/main">
            <a:r>
              <a:t>Учень знаходить навчальні відомості Олени й відокремлює їх від вигаданих тверджень.</a:t>
            </a:r>
          </a:p>
          <a:p xmlns:a="http://schemas.openxmlformats.org/drawingml/2006/main">
            <a:r>
              <a:t>У personal-site збережено brief.txt із вступом, трьома проєктами й чотирма перевірками.</a:t>
            </a:r>
          </a:p>
          <a:p xmlns:a="http://schemas.openxmlformats.org/drawingml/2006/main">
            <a:r>
              <a:t>Учень пояснює, чому домашній варіант треба зберігати окремо.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Знайдіть відомості у файлі. Відсутній файл відновлюють за уроком 4.</a:t>
            </a:r>
          </a:p>
          <a:p xmlns:a="http://schemas.openxmlformats.org/drawingml/2006/main">
            <a:r>
              <a:t/>
            </a:r>
          </a:p>
          <a:p xmlns:a="http://schemas.openxmlformats.org/drawingml/2006/main">
            <a:r>
              <a:t>ЕТАП 1. 0–5 хв. Визначаємо сьогоднішній результат</a:t>
            </a:r>
          </a:p>
          <a:p xmlns:a="http://schemas.openxmlformats.org/drawingml/2006/main">
            <a:r>
              <a:t/>
            </a:r>
          </a:p>
          <a:p xmlns:a="http://schemas.openxmlformats.org/drawingml/2006/main">
            <a:r>
              <a:t>СЛОВА ВИКЛАДАЧА</a:t>
            </a:r>
          </a:p>
          <a:p xmlns:a="http://schemas.openxmlformats.org/drawingml/2006/main">
            <a:r>
              <a:t>Сьогодні нам потрібен текст завдання, а не код. Олена навчається, тому її майбутні роботи так і назвемо: навчальними або запланованими. Особиста історія учасника для цієї вправи не потрібна.</a:t>
            </a:r>
          </a:p>
          <a:p xmlns:a="http://schemas.openxmlformats.org/drawingml/2006/main">
            <a:r>
              <a:t/>
            </a:r>
          </a:p>
          <a:p xmlns:a="http://schemas.openxmlformats.org/drawingml/2006/main">
            <a:r>
              <a:t>ПОКАЗ НА ЕКРАНІ</a:t>
            </a:r>
          </a:p>
          <a:p xmlns:a="http://schemas.openxmlformats.org/drawingml/2006/main">
            <a:r>
              <a:t>У Провіднику відкрийте AI-practice, а в Блокноті — about-me.txt. Покажіть рядок з інтересами та назвіть три майбутні проєкти.</a:t>
            </a:r>
          </a:p>
          <a:p xmlns:a="http://schemas.openxmlformats.org/drawingml/2006/main">
            <a:r>
              <a:t/>
            </a:r>
          </a:p>
          <a:p xmlns:a="http://schemas.openxmlformats.org/drawingml/2006/main">
            <a:r>
              <a:t>ДІЇ УЧНІВ</a:t>
            </a:r>
          </a:p>
          <a:p xmlns:a="http://schemas.openxmlformats.org/drawingml/2006/main">
            <a:r>
              <a:t>Кожен відкриває свій навчальний файл і знаходить ім’я та інтереси. Відсутній файл відновлюють за уроком 4, а не вигадують іншу біографію.</a:t>
            </a:r>
          </a:p>
          <a:p xmlns:a="http://schemas.openxmlformats.org/drawingml/2006/main">
            <a:r>
              <a:t/>
            </a:r>
          </a:p>
          <a:p xmlns:a="http://schemas.openxmlformats.org/drawingml/2006/main">
            <a:r>
              <a:t>ПЕРЕВІРКА</a:t>
            </a:r>
          </a:p>
          <a:p xmlns:a="http://schemas.openxmlformats.org/drawingml/2006/main">
            <a:r>
              <a:t>Попросіть назвати результат заняття: текстовий brief.txt, не сайт в інтернеті.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Порівняйте з проханням «Зроби гарний сайт»: якої умови бракує?</a:t>
            </a:r>
          </a:p>
          <a:p xmlns:a="http://schemas.openxmlformats.org/drawingml/2006/main">
            <a:r>
              <a:t/>
            </a:r>
          </a:p>
          <a:p xmlns:a="http://schemas.openxmlformats.org/drawingml/2006/main">
            <a:r>
              <a:t>ЕТАП 2. 5–13 хв. Перетворюємо побажання на бриф</a:t>
            </a:r>
          </a:p>
          <a:p xmlns:a="http://schemas.openxmlformats.org/drawingml/2006/main">
            <a:r>
              <a:t/>
            </a:r>
          </a:p>
          <a:p xmlns:a="http://schemas.openxmlformats.org/drawingml/2006/main">
            <a:r>
              <a:t>СЛОВА ВИКЛАДАЧА</a:t>
            </a:r>
          </a:p>
          <a:p xmlns:a="http://schemas.openxmlformats.org/drawingml/2006/main">
            <a:r>
              <a:t>Прохання «зроби красиво» не говорить, що має бути на сторінці. Бриф називає зміст і спосіб перевірки: три розділи, три роботи, зрозуміле меню. Колір ми ще можемо змінити, а зміст треба погодити зараз.</a:t>
            </a:r>
          </a:p>
          <a:p xmlns:a="http://schemas.openxmlformats.org/drawingml/2006/main">
            <a:r>
              <a:t/>
            </a:r>
          </a:p>
          <a:p xmlns:a="http://schemas.openxmlformats.org/drawingml/2006/main">
            <a:r>
              <a:t>ПОКАЗ НА ЕКРАНІ</a:t>
            </a:r>
          </a:p>
          <a:p xmlns:a="http://schemas.openxmlformats.org/drawingml/2006/main">
            <a:r>
              <a:t>У Блокноті зіставте «Зроби гарний сайт» із «Одна сторінка: Про мене, Проєкти, Контакт». На схемі покажіть перехід від тексту до перевірок.</a:t>
            </a:r>
          </a:p>
          <a:p xmlns:a="http://schemas.openxmlformats.org/drawingml/2006/main">
            <a:r>
              <a:t/>
            </a:r>
          </a:p>
          <a:p xmlns:a="http://schemas.openxmlformats.org/drawingml/2006/main">
            <a:r>
              <a:t>ДІЇ УЧНІВ</a:t>
            </a:r>
          </a:p>
          <a:p xmlns:a="http://schemas.openxmlformats.org/drawingml/2006/main">
            <a:r>
              <a:t>У парах називають по одній відсутній умові першого прохання. Один учасник пропонує умову, другий пояснює, як її побачити в результаті.</a:t>
            </a:r>
          </a:p>
          <a:p xmlns:a="http://schemas.openxmlformats.org/drawingml/2006/main">
            <a:r>
              <a:t/>
            </a:r>
          </a:p>
          <a:p xmlns:a="http://schemas.openxmlformats.org/drawingml/2006/main">
            <a:r>
              <a:t>ПЕРЕВІРКА</a:t>
            </a:r>
          </a:p>
          <a:p xmlns:a="http://schemas.openxmlformats.org/drawingml/2006/main">
            <a:r>
              <a:t>«Три проєкти» перевіряємо підрахунком; «гарний» без пояснення не дає однозначної перевірки.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ІЛЮСТРАЦІЯ</a:t>
            </a:r>
          </a:p>
          <a:p xmlns:a="http://schemas.openxmlformats.org/drawingml/2006/main">
            <a:r>
              <a:t>Спершу зміст, потім перевірки готовності.</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59</a:t>
            </a:r>
          </a:p>
          <a:p xmlns:a="http://schemas.openxmlformats.org/drawingml/2006/main">
            <a:r>
              <a:t/>
            </a:r>
          </a:p>
          <a:p xmlns:a="http://schemas.openxmlformats.org/drawingml/2006/main">
            <a:r>
              <a:t>Зіставте відомості, вимоги й перевірки. Попросіть назвати дію для перевірки одного пункту.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Повний запит відкрийте з текстового файла. Навчальні дані Олени залишаються спільними.</a:t>
            </a:r>
          </a:p>
          <a:p xmlns:a="http://schemas.openxmlformats.org/drawingml/2006/main">
            <a:r>
              <a:t/>
            </a:r>
          </a:p>
          <a:p xmlns:a="http://schemas.openxmlformats.org/drawingml/2006/main">
            <a:r>
              <a:t>ЕТАП 3. 13–23 хв. Надсилаємо обмежений запит</a:t>
            </a:r>
          </a:p>
          <a:p xmlns:a="http://schemas.openxmlformats.org/drawingml/2006/main">
            <a:r>
              <a:t/>
            </a:r>
          </a:p>
          <a:p xmlns:a="http://schemas.openxmlformats.org/drawingml/2006/main">
            <a:r>
              <a:t>СЛОВА ВИКЛАДАЧА</a:t>
            </a:r>
          </a:p>
          <a:p xmlns:a="http://schemas.openxmlformats.org/drawingml/2006/main">
            <a:r>
              <a:t>Зараз просимо лише текст. У повідомленні залишаємо навчальні дані Олени, щоб наступні уроки працювали з тим самим прикладом. Персональну версію зробите вдома в іншому файлі.</a:t>
            </a:r>
          </a:p>
          <a:p xmlns:a="http://schemas.openxmlformats.org/drawingml/2006/main">
            <a:r>
              <a:t/>
            </a:r>
          </a:p>
          <a:p xmlns:a="http://schemas.openxmlformats.org/drawingml/2006/main">
            <a:r>
              <a:t>ПОКАЗ НА ЕКРАНІ</a:t>
            </a:r>
          </a:p>
          <a:p xmlns:a="http://schemas.openxmlformats.org/drawingml/2006/main">
            <a:r>
              <a:t>Створіть папку personal-site усередині AI-practice. У новій розмові вставте запит із цього сценарію та натисніть кнопку надсилання.</a:t>
            </a:r>
          </a:p>
          <a:p xmlns:a="http://schemas.openxmlformats.org/drawingml/2006/main">
            <a:r>
              <a:t/>
            </a:r>
          </a:p>
          <a:p xmlns:a="http://schemas.openxmlformats.org/drawingml/2006/main">
            <a:r>
              <a:t>ДІЇ УЧНІВ</a:t>
            </a:r>
          </a:p>
          <a:p xmlns:a="http://schemas.openxmlformats.org/drawingml/2006/main">
            <a:r>
              <a:t>Кожен надсилає запит або працює з наданим текстовим зразком. Позначає у відповіді вступ і по одному реченню про сайт, «Мій день» та відео.</a:t>
            </a:r>
          </a:p>
          <a:p xmlns:a="http://schemas.openxmlformats.org/drawingml/2006/main">
            <a:r>
              <a:t/>
            </a:r>
          </a:p>
          <a:p xmlns:a="http://schemas.openxmlformats.org/drawingml/2006/main">
            <a:r>
              <a:t>ПЕРЕВІРКА</a:t>
            </a:r>
          </a:p>
          <a:p xmlns:a="http://schemas.openxmlformats.org/drawingml/2006/main">
            <a:r>
              <a:t>Очікуємо текст без HTML, не більше 40 слів у вступі та згадку всіх трьох проєктів.</a:t>
            </a:r>
          </a:p>
          <a:p xmlns:a="http://schemas.openxmlformats.org/drawingml/2006/main">
            <a:r>
              <a:t/>
            </a:r>
          </a:p>
          <a:p xmlns:a="http://schemas.openxmlformats.org/drawingml/2006/main">
            <a:r>
              <a:t>ПОВНИЙ ЗАПИТ. Бриф без коду</a:t>
            </a:r>
          </a:p>
          <a:p xmlns:a="http://schemas.openxmlformats.org/drawingml/2006/main">
            <a:r>
              <a:t>Допоможи спланувати односторінковий особистий сайт українською. Авторка — Олена; інтереси — книги, прогулянки, порядок удома. Розділи: «Про мене», «Проєкти», «Контакт». Проєкти: особистий сайт, «Мій день» із трьома справами, відео на 30–45 секунд про порядок на столі. Не подавай заплановані роботи як завершені. Напиши вступ до 40 слів, по одному реченню про кожний проєкт і чотири перевірки. Поки що не пиши код. Не вигадуй досвіду, нагород або клієнтів.</a:t>
            </a:r>
          </a:p>
          <a:p xmlns:a="http://schemas.openxmlformats.org/drawingml/2006/main">
            <a:r>
              <a:t/>
            </a:r>
          </a:p>
          <a:p xmlns:a="http://schemas.openxmlformats.org/drawingml/2006/main">
            <a:r>
              <a:t>ОЧІКУВАНИЙ РЕЗУЛЬТАТ</a:t>
            </a:r>
          </a:p>
          <a:p xmlns:a="http://schemas.openxmlformats.org/drawingml/2006/main">
            <a:r>
              <a:t>Короткий правдивий вступ, три описи й чотири перевірки; дослівний збіг зі зразком не потрібний.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За відсутності інтернету використайте книжковий зразок. Звернення до моделі тоді лишається невиконаним.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Партнер називає точну фразу, яку залишає або виправляє.</a:t>
            </a:r>
          </a:p>
          <a:p xmlns:a="http://schemas.openxmlformats.org/drawingml/2006/main">
            <a:r>
              <a:t/>
            </a:r>
          </a:p>
          <a:p xmlns:a="http://schemas.openxmlformats.org/drawingml/2006/main">
            <a:r>
              <a:t>ЕТАП 4. 23–32 хв. Редагуємо зміст перед збереженням</a:t>
            </a:r>
          </a:p>
          <a:p xmlns:a="http://schemas.openxmlformats.org/drawingml/2006/main">
            <a:r>
              <a:t/>
            </a:r>
          </a:p>
          <a:p xmlns:a="http://schemas.openxmlformats.org/drawingml/2006/main">
            <a:r>
              <a:t>СЛОВА ВИКЛАДАЧА</a:t>
            </a:r>
          </a:p>
          <a:p xmlns:a="http://schemas.openxmlformats.org/drawingml/2006/main">
            <a:r>
              <a:t>Відповідь може звучати впевнено й водночас додавати те, чого ми не давали. Фразу про п’ять років досвіду прибираємо, якщо її немає у вихідних відомостях. Замість урочистого опису краще написати, чого Олена зараз навчається.</a:t>
            </a:r>
          </a:p>
          <a:p xmlns:a="http://schemas.openxmlformats.org/drawingml/2006/main">
            <a:r>
              <a:t/>
            </a:r>
          </a:p>
          <a:p xmlns:a="http://schemas.openxmlformats.org/drawingml/2006/main">
            <a:r>
              <a:t>ПОКАЗ НА ЕКРАНІ</a:t>
            </a:r>
          </a:p>
          <a:p xmlns:a="http://schemas.openxmlformats.org/drawingml/2006/main">
            <a:r>
              <a:t>Покажіть навчальну помилку «досвідчена розробниця з багатьма клієнтами» й заміну «вчуся створювати сайт і список справ». Не подавайте помилку як справжній результат усіх моделей.</a:t>
            </a:r>
          </a:p>
          <a:p xmlns:a="http://schemas.openxmlformats.org/drawingml/2006/main">
            <a:r>
              <a:t/>
            </a:r>
          </a:p>
          <a:p xmlns:a="http://schemas.openxmlformats.org/drawingml/2006/main">
            <a:r>
              <a:t>ДІЇ УЧНІВ</a:t>
            </a:r>
          </a:p>
          <a:p xmlns:a="http://schemas.openxmlformats.org/drawingml/2006/main">
            <a:r>
              <a:t>У парах звіряють кожне твердження з about-me.txt. Один читає бриф, другий називає конкретну фразу, яку треба залишити або змінити.</a:t>
            </a:r>
          </a:p>
          <a:p xmlns:a="http://schemas.openxmlformats.org/drawingml/2006/main">
            <a:r>
              <a:t/>
            </a:r>
          </a:p>
          <a:p xmlns:a="http://schemas.openxmlformats.org/drawingml/2006/main">
            <a:r>
              <a:t>ПЕРЕВІРКА</a:t>
            </a:r>
          </a:p>
          <a:p xmlns:a="http://schemas.openxmlformats.org/drawingml/2006/main">
            <a:r>
              <a:t>Проєкти можуть бути запланованими; не можна перетворювати їх на завершені лише для привабливішого опису.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Покажіть фактичну папку перед натисканням «Зберегти».</a:t>
            </a:r>
          </a:p>
          <a:p xmlns:a="http://schemas.openxmlformats.org/drawingml/2006/main">
            <a:r>
              <a:t/>
            </a:r>
          </a:p>
          <a:p xmlns:a="http://schemas.openxmlformats.org/drawingml/2006/main">
            <a:r>
              <a:t>ЕТАП 5. 32–40 хв. Зберігаємо матеріал наступного уроку</a:t>
            </a:r>
          </a:p>
          <a:p xmlns:a="http://schemas.openxmlformats.org/drawingml/2006/main">
            <a:r>
              <a:t/>
            </a:r>
          </a:p>
          <a:p xmlns:a="http://schemas.openxmlformats.org/drawingml/2006/main">
            <a:r>
              <a:t>СЛОВА ВИКЛАДАЧА</a:t>
            </a:r>
          </a:p>
          <a:p xmlns:a="http://schemas.openxmlformats.org/drawingml/2006/main">
            <a:r>
              <a:t>Розмова допомогла підготувати текст, але наступного разу нам потрібен власний файл. Збережемо його саме в папці сайту. Чотири перевірки наприкінці нагадуватимуть, що саме замовлено.</a:t>
            </a:r>
          </a:p>
          <a:p xmlns:a="http://schemas.openxmlformats.org/drawingml/2006/main">
            <a:r>
              <a:t/>
            </a:r>
          </a:p>
          <a:p xmlns:a="http://schemas.openxmlformats.org/drawingml/2006/main">
            <a:r>
              <a:t>ПОКАЗ НА ЕКРАНІ</a:t>
            </a:r>
          </a:p>
          <a:p xmlns:a="http://schemas.openxmlformats.org/drawingml/2006/main">
            <a:r>
              <a:t>У Блокноті вставте погоджений текст. Через Файл → Зберегти як виберіть personal-site, ім’я brief.txt, UTF-8; натисніть Зберегти. Допишіть чотири перевірки з кроку 5 книги.</a:t>
            </a:r>
          </a:p>
          <a:p xmlns:a="http://schemas.openxmlformats.org/drawingml/2006/main">
            <a:r>
              <a:t/>
            </a:r>
          </a:p>
          <a:p xmlns:a="http://schemas.openxmlformats.org/drawingml/2006/main">
            <a:r>
              <a:t>ДІЇ УЧНІВ</a:t>
            </a:r>
          </a:p>
          <a:p xmlns:a="http://schemas.openxmlformats.org/drawingml/2006/main">
            <a:r>
              <a:t>Учні зберігають файл, закривають його й повторно відкривають із Провідника. Перевіряють текст, три проєкти та чотири умови.</a:t>
            </a:r>
          </a:p>
          <a:p xmlns:a="http://schemas.openxmlformats.org/drawingml/2006/main">
            <a:r>
              <a:t/>
            </a:r>
          </a:p>
          <a:p xmlns:a="http://schemas.openxmlformats.org/drawingml/2006/main">
            <a:r>
              <a:t>ПЕРЕВІРКА</a:t>
            </a:r>
          </a:p>
          <a:p xmlns:a="http://schemas.openxmlformats.org/drawingml/2006/main">
            <a:r>
              <a:t>Після повторного відкриття текст збережений; серед перевірок є локальне відкриття, три проєкти, меню й вузький екран.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Це умови для майбутнього сайту. Сьогодні перевіряємо, що вони записані в брифі.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Видимий результат: власний збережений текст, придатний для уроку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Відповіді: 1. brief.txt із текстом сторінки й чотирма перевірками. 2. Конкретного змісту та способу перевірки. 3. Прибрати вигаданий досвід або замінити підтвердженим фактом.</a:t>
            </a:r>
          </a:p>
          <a:p xmlns:a="http://schemas.openxmlformats.org/drawingml/2006/main">
            <a:r>
              <a:t/>
            </a:r>
          </a:p>
          <a:p xmlns:a="http://schemas.openxmlformats.org/drawingml/2006/main">
            <a:r>
              <a:t>ЕТАП 6. 40–45 хв. Пояснюємо домашню копію</a:t>
            </a:r>
          </a:p>
          <a:p xmlns:a="http://schemas.openxmlformats.org/drawingml/2006/main">
            <a:r>
              <a:t/>
            </a:r>
          </a:p>
          <a:p xmlns:a="http://schemas.openxmlformats.org/drawingml/2006/main">
            <a:r>
              <a:t>СЛОВА ВИКЛАДАЧА</a:t>
            </a:r>
          </a:p>
          <a:p xmlns:a="http://schemas.openxmlformats.org/drawingml/2006/main">
            <a:r>
              <a:t>Основний бриф залишаємо для спільної роботи. У домашній копії зміниться один інтерес, але три проєкти збережуться. Важливо пояснити свій вибір і перевірку, а не лише показати довгу відповідь.</a:t>
            </a:r>
          </a:p>
          <a:p xmlns:a="http://schemas.openxmlformats.org/drawingml/2006/main">
            <a:r>
              <a:t/>
            </a:r>
          </a:p>
          <a:p xmlns:a="http://schemas.openxmlformats.org/drawingml/2006/main">
            <a:r>
              <a:t>ПОКАЗ НА ЕКРАНІ</a:t>
            </a:r>
          </a:p>
          <a:p xmlns:a="http://schemas.openxmlformats.org/drawingml/2006/main">
            <a:r>
              <a:t>Покажіть команду Зберегти як і назву brief-home.txt, не перезаписуючи основний файл. Відкрийте критерії домашньої роботи в книзі.</a:t>
            </a:r>
          </a:p>
          <a:p xmlns:a="http://schemas.openxmlformats.org/drawingml/2006/main">
            <a:r>
              <a:t/>
            </a:r>
          </a:p>
          <a:p xmlns:a="http://schemas.openxmlformats.org/drawingml/2006/main">
            <a:r>
              <a:t>ДІЇ УЧНІВ</a:t>
            </a:r>
          </a:p>
          <a:p xmlns:a="http://schemas.openxmlformats.org/drawingml/2006/main">
            <a:r>
              <a:t>Кожен називає майбутню домашню зміну та одну перевірку. Наприкінці усно відповідає на два короткі запитання викладача.</a:t>
            </a:r>
          </a:p>
          <a:p xmlns:a="http://schemas.openxmlformats.org/drawingml/2006/main">
            <a:r>
              <a:t/>
            </a:r>
          </a:p>
          <a:p xmlns:a="http://schemas.openxmlformats.org/drawingml/2006/main">
            <a:r>
              <a:t>ПЕРЕВІРКА</a:t>
            </a:r>
          </a:p>
          <a:p xmlns:a="http://schemas.openxmlformats.org/drawingml/2006/main">
            <a:r>
              <a:t>Учень розрізняє brief.txt і brief-home.txt та може назвати спостережувану умову готовності.</a:t>
            </a:r>
          </a:p>
          <a:p xmlns:a="http://schemas.openxmlformats.org/drawingml/2006/main">
            <a:r>
              <a:t/>
            </a:r>
          </a:p>
          <a:p xmlns:a="http://schemas.openxmlformats.org/drawingml/2006/main">
            <a:r>
              <a:t>КНИЖКОВИЙ САМОТЕСТ І КЛЮЧ</a:t>
            </a:r>
          </a:p>
          <a:p xmlns:a="http://schemas.openxmlformats.org/drawingml/2006/main">
            <a:r>
              <a:t>1. Який файл має залишитися після планування, якщо код ще не створювали?</a:t>
            </a:r>
          </a:p>
          <a:p xmlns:a="http://schemas.openxmlformats.org/drawingml/2006/main">
            <a:r>
              <a:t>Відповідь: `brief.txt` із текстом сторінки й чотирма перевірками.</a:t>
            </a:r>
          </a:p>
          <a:p xmlns:a="http://schemas.openxmlformats.org/drawingml/2006/main">
            <a:r>
              <a:t/>
            </a:r>
          </a:p>
          <a:p xmlns:a="http://schemas.openxmlformats.org/drawingml/2006/main">
            <a:r>
              <a:t>2. Чого бракує завданню «Зроби гарний сайт»?</a:t>
            </a:r>
          </a:p>
          <a:p xmlns:a="http://schemas.openxmlformats.org/drawingml/2006/main">
            <a:r>
              <a:t>Відповідь: Конкретного змісту та способу перевірити результат: потрібні розділи, проєкти й перевірки.</a:t>
            </a:r>
          </a:p>
          <a:p xmlns:a="http://schemas.openxmlformats.org/drawingml/2006/main">
            <a:r>
              <a:t/>
            </a:r>
          </a:p>
          <a:p xmlns:a="http://schemas.openxmlformats.org/drawingml/2006/main">
            <a:r>
              <a:t>3. ШІ написав, що Олена вже має п’ять років досвіду, хоча цього немає в брифі. Що треба змінити перед збереженням?</a:t>
            </a:r>
          </a:p>
          <a:p xmlns:a="http://schemas.openxmlformats.org/drawingml/2006/main">
            <a:r>
              <a:t>Відповідь: Прибрати вигаданий досвід або замінити його підтвердженим фактом із брифу.</a:t>
            </a:r>
          </a:p>
          <a:p xmlns:a="http://schemas.openxmlformats.org/drawingml/2006/main">
            <a:r>
              <a:t/>
            </a:r>
          </a:p>
          <a:p xmlns:a="http://schemas.openxmlformats.org/drawingml/2006/main">
            <a:r>
              <a:t>ЗАПИТАННЯ ВИХОДУ</a:t>
            </a:r>
          </a:p>
          <a:p xmlns:a="http://schemas.openxmlformats.org/drawingml/2006/main">
            <a:r>
              <a:t>Чому поки не потрібен styles.css?</a:t>
            </a:r>
          </a:p>
          <a:p xmlns:a="http://schemas.openxmlformats.org/drawingml/2006/main">
            <a:r>
              <a:t>Відповідь: Ми погоджуємо текст; оформлення створюватимемо наступного уроку.</a:t>
            </a:r>
          </a:p>
          <a:p xmlns:a="http://schemas.openxmlformats.org/drawingml/2006/main">
            <a:r>
              <a:t/>
            </a:r>
          </a:p>
          <a:p xmlns:a="http://schemas.openxmlformats.org/drawingml/2006/main">
            <a:r>
              <a:t>Яке твердження треба звірити з вихідними даними?</a:t>
            </a:r>
          </a:p>
          <a:p xmlns:a="http://schemas.openxmlformats.org/drawingml/2006/main">
            <a:r>
              <a:t>Відповідь: Наприклад досвід, нагороду або завершеність проєкту; цього не можна вигадувати.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Основний бриф залиште для наступного уроку.</a:t>
            </a:r>
          </a:p>
          <a:p xmlns:a="http://schemas.openxmlformats.org/drawingml/2006/main">
            <a:r>
              <a:t/>
            </a:r>
          </a:p>
          <a:p xmlns:a="http://schemas.openxmlformats.org/drawingml/2006/main">
            <a:r>
              <a:t>ДОМАШНЄ ЗАВДАННЯ З КНИГИ</a:t>
            </a:r>
          </a:p>
          <a:p xmlns:a="http://schemas.openxmlformats.org/drawingml/2006/main">
            <a:r>
              <a:t>1. У Блокноті відкрийте `brief.txt` і через **Зберегти як** створіть поруч `brief-home.txt`. Основний бриф залиште для наступного уроку.</a:t>
            </a:r>
          </a:p>
          <a:p xmlns:a="http://schemas.openxmlformats.org/drawingml/2006/main">
            <a:r>
              <a:t>2. У копії замініть один інтерес власним і перепишіть вступ до 40 слів самостійно або з ШІ. Не додавайте вигаданого досвіду.</a:t>
            </a:r>
          </a:p>
          <a:p xmlns:a="http://schemas.openxmlformats.org/drawingml/2006/main">
            <a:r>
              <a:t>3. Збережіть копію. Під вступом запишіть одну перевірку змісту й одну перевірку роботи меню. Результат придатний, якщо інтерес змінився, три проєкти залишилися, а обидві перевірки можна виконати.</a:t>
            </a:r>
          </a:p>
          <a:p xmlns:a="http://schemas.openxmlformats.org/drawingml/2006/main">
            <a:r>
              <a:t/>
            </a:r>
          </a:p>
          <a:p xmlns:a="http://schemas.openxmlformats.org/drawingml/2006/main">
            <a:r>
              <a:t>КРИТЕРІЇ ДОМАШНЬОЇ РОБОТИ</a:t>
            </a:r>
          </a:p>
          <a:p xmlns:a="http://schemas.openxmlformats.org/drawingml/2006/main">
            <a:r>
              <a:t>brief-home.txt лежить поруч, а основний brief.txt збережено.</a:t>
            </a:r>
          </a:p>
          <a:p xmlns:a="http://schemas.openxmlformats.org/drawingml/2006/main">
            <a:r>
              <a:t>Змінено один інтерес; вступ має до 40 слів і не містить вигаданих фактів.</a:t>
            </a:r>
          </a:p>
          <a:p xmlns:a="http://schemas.openxmlformats.org/drawingml/2006/main">
            <a:r>
              <a:t>Три проєкти залишилися; додано одну перевірку змісту й одну перевірку меню.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11, с. 58. Сценарій L11.</a:t>
            </a:r>
          </a:p>
          <a:p xmlns:a="http://schemas.openxmlformats.org/drawingml/2006/main">
            <a:r>
              <a:t/>
            </a:r>
          </a:p>
          <a:p xmlns:a="http://schemas.openxmlformats.org/drawingml/2006/main">
            <a:r>
              <a:t/>
            </a:r>
          </a:p>
          <a:p xmlns:a="http://schemas.openxmlformats.org/drawingml/2006/main">
            <a:r>
              <a:t>Учень пояснює одну перевірку через дію та спостережуваний результат.</a:t>
            </a:r>
          </a:p>
          <a:p xmlns:a="http://schemas.openxmlformats.org/drawingml/2006/main">
            <a:r>
              <a:t/>
            </a:r>
          </a:p>
          <a:p xmlns:a="http://schemas.openxmlformats.org/drawingml/2006/main">
            <a:r>
              <a:t>КРИТЕРІЇ ЗАНЯТТЯ</a:t>
            </a:r>
          </a:p>
          <a:p xmlns:a="http://schemas.openxmlformats.org/drawingml/2006/main">
            <a:r>
              <a:t>Правдивість: Немає вигаданого досвіду; заплановані роботи не названо готовими.</a:t>
            </a:r>
          </a:p>
          <a:p xmlns:a="http://schemas.openxmlformats.org/drawingml/2006/main">
            <a:r>
              <a:t>Доказ: Вступ і описи в brief.txt.</a:t>
            </a:r>
          </a:p>
          <a:p xmlns:a="http://schemas.openxmlformats.org/drawingml/2006/main">
            <a:r>
              <a:t/>
            </a:r>
          </a:p>
          <a:p xmlns:a="http://schemas.openxmlformats.org/drawingml/2006/main">
            <a:r>
              <a:t>Повнота брифу: Є три проєкти й усі чотири перевірки.</a:t>
            </a:r>
          </a:p>
          <a:p xmlns:a="http://schemas.openxmlformats.org/drawingml/2006/main">
            <a:r>
              <a:t>Доказ: Повторно відкритий файл.</a:t>
            </a:r>
          </a:p>
          <a:p xmlns:a="http://schemas.openxmlformats.org/drawingml/2006/main">
            <a:r>
              <a:t/>
            </a:r>
          </a:p>
          <a:p xmlns:a="http://schemas.openxmlformats.org/drawingml/2006/main">
            <a:r>
              <a:t>Розуміння перевірки: Учень називає дію та видимий результат, наприклад натиснути меню й перейти до розділу.</a:t>
            </a:r>
          </a:p>
          <a:p xmlns:a="http://schemas.openxmlformats.org/drawingml/2006/main">
            <a:r>
              <a:t>Доказ: Усне пояснення одного пункту.</a:t>
            </a:r>
          </a:p>
          <a:p xmlns:a="http://schemas.openxmlformats.org/drawingml/2006/main">
            <a:r>
              <a:t/>
            </a:r>
          </a:p>
          <a:p xmlns:a="http://schemas.openxmlformats.org/drawingml/2006/main">
            <a:r>
              <a:t>ГІБРИДНИЙ ФОРМАТ</a:t>
            </a:r>
          </a:p>
          <a:p xmlns:a="http://schemas.openxmlformats.org/drawingml/2006/main">
            <a:r>
              <a:t>Попросіть показати лише вікно Блокнота з навчальним брифом або надіслати цей текст. Камера й показ особистих папок не потрібні; перевірку пояснюють голосом чи в чаті.</a:t>
            </a:r>
          </a:p>
          <a:p xmlns:a="http://schemas.openxmlformats.org/drawingml/2006/main">
            <a:r>
              <a:t/>
            </a:r>
          </a:p>
          <a:p xmlns:a="http://schemas.openxmlformats.org/drawingml/2006/main">
            <a:r>
              <a:t>ЗАПАСНИЙ МАРШРУТ</a:t>
            </a:r>
          </a:p>
          <a:p xmlns:a="http://schemas.openxmlformats.org/drawingml/2006/main">
            <a:r>
              <a:t>Без інтернету учні редагують наведений зразок і самостійно складають чотири перевірки. Збережений бриф зараховується; звернення до моделі позначають як невиконане.</a:t>
            </a:r>
          </a:p>
          <a:p xmlns:a="http://schemas.openxmlformats.org/drawingml/2006/main">
            <a:r>
              <a:t/>
            </a:r>
          </a:p>
          <a:p xmlns:a="http://schemas.openxmlformats.org/drawingml/2006/main">
            <a:r>
              <a:t>ДОДАТКОВА ВПРАВА</a:t>
            </a:r>
          </a:p>
          <a:p xmlns:a="http://schemas.openxmlformats.org/drawingml/2006/main">
            <a:r>
              <a:t>Попросіть пару скоротити одну розпливчасту фразу брифу, зберігши її зміст; пояснити, що тепер стало зрозумілішим.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af15e528674e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5a5f555b73b4b5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70e28678e2641d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27a24371d1244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3e43e403c2546a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6d30b1f0cd3461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F8F568B-B248-44DD-90FA-2526F53D1CB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6846105-085B-498A-BD64-B2C93A7C03D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6FEC75A-7102-4630-B6A6-8DE94FAE2A4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9492A3-5D69-49BD-9230-707E0CB4E7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646E84D-B0CD-4D40-9461-4BE5F865C1C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9C563D-74F7-4D1D-ACD1-9AA17D009A7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EC0243C-309C-496F-AF79-18F2022C12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05CB823-CB3D-4C78-A3D3-402CA68E101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50B5807-1E21-465E-83A9-4EBB9F942E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4A0961D-FCFC-48D2-9E72-29943263DEB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30ac3092b484b53" /><Relationship Type="http://schemas.openxmlformats.org/officeDocument/2006/relationships/slideLayout" Target="/ppt/slideLayouts/slideLayout1.xml" Id="R65c0db3473f14079" /><Relationship Type="http://schemas.openxmlformats.org/officeDocument/2006/relationships/slideLayout" Target="/ppt/slideLayouts/slideLayout2.xml" Id="R9649b26cd2c844d8" /><Relationship Type="http://schemas.openxmlformats.org/officeDocument/2006/relationships/slideLayout" Target="/ppt/slideLayouts/slideLayout3.xml" Id="Ra0bc1336ab5d44d8" /><Relationship Type="http://schemas.openxmlformats.org/officeDocument/2006/relationships/slideLayout" Target="/ppt/slideLayouts/slideLayout4.xml" Id="R67b64616476a487f" /><Relationship Type="http://schemas.openxmlformats.org/officeDocument/2006/relationships/slideLayout" Target="/ppt/slideLayouts/slideLayout5.xml" Id="R7ae8a56079854f45" /><Relationship Type="http://schemas.openxmlformats.org/officeDocument/2006/relationships/slideLayout" Target="/ppt/slideLayouts/slideLayout6.xml" Id="Rac5a0af6914b46a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c0db3473f14079"/>
    <p:sldLayoutId xmlns:r="http://schemas.openxmlformats.org/officeDocument/2006/relationships" id="2147483650" r:id="R9649b26cd2c844d8"/>
    <p:sldLayoutId xmlns:r="http://schemas.openxmlformats.org/officeDocument/2006/relationships" id="2147483651" r:id="Ra0bc1336ab5d44d8"/>
    <p:sldLayoutId xmlns:r="http://schemas.openxmlformats.org/officeDocument/2006/relationships" id="2147483652" r:id="R67b64616476a487f"/>
    <p:sldLayoutId xmlns:r="http://schemas.openxmlformats.org/officeDocument/2006/relationships" id="2147483653" r:id="R7ae8a56079854f45"/>
    <p:sldLayoutId xmlns:r="http://schemas.openxmlformats.org/officeDocument/2006/relationships" id="2147483654" r:id="Rac5a0af6914b46a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cf3cf9ad2a64473" /><Relationship Type="http://schemas.openxmlformats.org/officeDocument/2006/relationships/image" Target="/ppt/media/image.jpeg" Id="Rbb52972b83b74d71" /><Relationship Type="http://schemas.openxmlformats.org/officeDocument/2006/relationships/notesSlide" Target="/ppt/notesSlides/notesSlide1.xml" Id="R31ac87348efa49a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0717887081a4aa1" /><Relationship Type="http://schemas.openxmlformats.org/officeDocument/2006/relationships/notesSlide" Target="/ppt/notesSlides/notesSlide2.xml" Id="R60e0e23235524e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2e942f6dd964923" /><Relationship Type="http://schemas.openxmlformats.org/officeDocument/2006/relationships/notesSlide" Target="/ppt/notesSlides/notesSlide3.xml" Id="R2aca8668e9d842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a1e22925089484a" /><Relationship Type="http://schemas.openxmlformats.org/officeDocument/2006/relationships/notesSlide" Target="/ppt/notesSlides/notesSlide4.xml" Id="R31ab2f01544746e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887f99908ab4b1f" /><Relationship Type="http://schemas.openxmlformats.org/officeDocument/2006/relationships/image" Target="/ppt/media/image.png" Id="R2c42c05126e94846" /><Relationship Type="http://schemas.openxmlformats.org/officeDocument/2006/relationships/notesSlide" Target="/ppt/notesSlides/notesSlide5.xml" Id="R5a81e69fa9914d0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563fe8d5fde4872" /><Relationship Type="http://schemas.openxmlformats.org/officeDocument/2006/relationships/notesSlide" Target="/ppt/notesSlides/notesSlide6.xml" Id="Rf1ec78f359ac4b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57e48e4c2f542c2" /><Relationship Type="http://schemas.openxmlformats.org/officeDocument/2006/relationships/notesSlide" Target="/ppt/notesSlides/notesSlide7.xml" Id="R3d6f40c04da5478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a89f6e90e7548fa" /><Relationship Type="http://schemas.openxmlformats.org/officeDocument/2006/relationships/notesSlide" Target="/ppt/notesSlides/notesSlide8.xml" Id="Rf543fd62c3f14e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d1faa292d254e0f" /><Relationship Type="http://schemas.openxmlformats.org/officeDocument/2006/relationships/notesSlide" Target="/ppt/notesSlides/notesSlide9.xml" Id="R3d4f87f1e59c45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33e4d50f032442c" /><Relationship Type="http://schemas.openxmlformats.org/officeDocument/2006/relationships/notesSlide" Target="/ppt/notesSlides/notesSlide10.xml" Id="R72c540fb3566472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a0df64e25f744f9" /><Relationship Type="http://schemas.openxmlformats.org/officeDocument/2006/relationships/notesSlide" Target="/ppt/notesSlides/notesSlide11.xml" Id="R3a90d33061c74f4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650f4bfa91d485e" /><Relationship Type="http://schemas.openxmlformats.org/officeDocument/2006/relationships/notesSlide" Target="/ppt/notesSlides/notesSlide12.xml" Id="Raf47122d5ec8436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dfa5f31d9a7482b" /><Relationship Type="http://schemas.openxmlformats.org/officeDocument/2006/relationships/notesSlide" Target="/ppt/notesSlides/notesSlide13.xml" Id="R865ee837389c4d6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c16e27953e946bc" /><Relationship Type="http://schemas.openxmlformats.org/officeDocument/2006/relationships/notesSlide" Target="/ppt/notesSlides/notesSlide14.xml" Id="R8d5cd5b821c84b3e" /></Relationships>
</file>

<file path=ppt/slides/slide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lesson-number">
            <a:extLst xmlns:a="http://schemas.openxmlformats.org/drawingml/2006/main">
              <a:ext uri="{FF2B5EF4-FFF2-40B4-BE49-F238E27FC236}">
                <a16:creationId xmlns:a16="http://schemas.microsoft.com/office/drawing/2014/main" id="{B9A66835-BDE4-494F-A0D7-CD957977A8B8}"/>
              </a:ext>
            </a:extLst>
          </p:cNvPr>
          <p:cNvSpPr>
            <a:spLocks xmlns:a="http://schemas.openxmlformats.org/drawingml/2006/main" noGrp="1"/>
          </p:cNvSpPr>
          <p:nvPr/>
        </p:nvSpPr>
        <p:spPr>
          <a:xfrm xmlns:a="http://schemas.openxmlformats.org/drawingml/2006/main">
            <a:off x="609600" y="514350"/>
            <a:ext cx="1905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00" b="1">
                <a:solidFill>
                  <a:srgbClr val="326B78"/>
                </a:solidFill>
                <a:latin typeface="Calibri"/>
                <a:ea typeface="Calibri"/>
                <a:cs typeface="Calibri"/>
              </a:defRPr>
            </a:defPPr>
            <a:lvl1pPr>
              <a:buNone/>
              <a:defRPr sz="4800" b="1">
                <a:solidFill>
                  <a:srgbClr val="326B78"/>
                </a:solidFill>
                <a:latin typeface="Calibri"/>
                <a:ea typeface="Calibri"/>
                <a:cs typeface="Calibri"/>
              </a:defRPr>
            </a:lvl1pPr>
            <a:lvl2pPr>
              <a:buNone/>
              <a:defRPr sz="4800" b="1">
                <a:solidFill>
                  <a:srgbClr val="326B78"/>
                </a:solidFill>
                <a:latin typeface="Calibri"/>
                <a:ea typeface="Calibri"/>
                <a:cs typeface="Calibri"/>
              </a:defRPr>
            </a:lvl2pPr>
            <a:lvl3pPr>
              <a:buNone/>
              <a:defRPr sz="4800" b="1">
                <a:solidFill>
                  <a:srgbClr val="326B78"/>
                </a:solidFill>
                <a:latin typeface="Calibri"/>
                <a:ea typeface="Calibri"/>
                <a:cs typeface="Calibri"/>
              </a:defRPr>
            </a:lvl3pPr>
            <a:lvl4pPr>
              <a:buNone/>
              <a:defRPr sz="4800" b="1">
                <a:solidFill>
                  <a:srgbClr val="326B78"/>
                </a:solidFill>
                <a:latin typeface="Calibri"/>
                <a:ea typeface="Calibri"/>
                <a:cs typeface="Calibri"/>
              </a:defRPr>
            </a:lvl4pPr>
            <a:lvl5pPr>
              <a:buNone/>
              <a:defRPr sz="4800" b="1">
                <a:solidFill>
                  <a:srgbClr val="326B78"/>
                </a:solidFill>
                <a:latin typeface="Calibri"/>
                <a:ea typeface="Calibri"/>
                <a:cs typeface="Calibri"/>
              </a:defRPr>
            </a:lvl5pPr>
            <a:lvl6pPr>
              <a:buNone/>
              <a:defRPr sz="4800" b="1">
                <a:solidFill>
                  <a:srgbClr val="326B78"/>
                </a:solidFill>
                <a:latin typeface="Calibri"/>
                <a:ea typeface="Calibri"/>
                <a:cs typeface="Calibri"/>
              </a:defRPr>
            </a:lvl6pPr>
            <a:lvl7pPr>
              <a:buNone/>
              <a:defRPr sz="4800" b="1">
                <a:solidFill>
                  <a:srgbClr val="326B78"/>
                </a:solidFill>
                <a:latin typeface="Calibri"/>
                <a:ea typeface="Calibri"/>
                <a:cs typeface="Calibri"/>
              </a:defRPr>
            </a:lvl7pPr>
            <a:lvl8pPr>
              <a:buNone/>
              <a:defRPr sz="4800" b="1">
                <a:solidFill>
                  <a:srgbClr val="326B78"/>
                </a:solidFill>
                <a:latin typeface="Calibri"/>
                <a:ea typeface="Calibri"/>
                <a:cs typeface="Calibri"/>
              </a:defRPr>
            </a:lvl8pPr>
            <a:lvl9pPr>
              <a:buNone/>
              <a:defRPr sz="4800" b="1">
                <a:solidFill>
                  <a:srgbClr val="326B78"/>
                </a:solidFill>
                <a:latin typeface="Calibri"/>
                <a:ea typeface="Calibri"/>
                <a:cs typeface="Calibri"/>
              </a:defRPr>
            </a:lvl9pPr>
          </a:lstStyle>
          <a:p xmlns:a="http://schemas.openxmlformats.org/drawingml/2006/main">
            <a:pPr>
              <a:buNone/>
              <a:defRPr sz="4800" b="1">
                <a:solidFill>
                  <a:srgbClr val="326B78"/>
                </a:solidFill>
                <a:latin typeface="Calibri"/>
                <a:ea typeface="Calibri"/>
                <a:cs typeface="Calibri"/>
              </a:defRPr>
            </a:pPr>
            <a:r>
              <a:rPr sz="4800" b="1">
                <a:solidFill>
                  <a:srgbClr val="326B78"/>
                </a:solidFill>
                <a:latin typeface="Calibri"/>
                <a:ea typeface="Calibri"/>
                <a:cs typeface="Calibri"/>
              </a:rPr>
              <a:t>11</a:t>
            </a:r>
          </a:p>
        </p:txBody>
      </p:sp>
      <p:sp>
        <p:nvSpPr>
          <p:cNvPr id="2" name="cover-title">
            <a:extLst xmlns:a="http://schemas.openxmlformats.org/drawingml/2006/main">
              <a:ext uri="{FF2B5EF4-FFF2-40B4-BE49-F238E27FC236}">
                <a16:creationId xmlns:a16="http://schemas.microsoft.com/office/drawing/2014/main" id="{A749B0D9-4366-491F-AFC5-682F02664FE6}"/>
              </a:ext>
            </a:extLst>
          </p:cNvPr>
          <p:cNvSpPr>
            <a:spLocks xmlns:a="http://schemas.openxmlformats.org/drawingml/2006/main" noGrp="1"/>
          </p:cNvSpPr>
          <p:nvPr/>
        </p:nvSpPr>
        <p:spPr>
          <a:xfrm xmlns:a="http://schemas.openxmlformats.org/drawingml/2006/main">
            <a:off x="609600" y="1600200"/>
            <a:ext cx="59055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93342"/>
                </a:solidFill>
                <a:latin typeface="Calibri"/>
                <a:ea typeface="Calibri"/>
                <a:cs typeface="Calibri"/>
              </a:defRPr>
            </a:defPPr>
            <a:lvl1pPr>
              <a:buNone/>
              <a:defRPr sz="4200" b="1">
                <a:solidFill>
                  <a:srgbClr val="193342"/>
                </a:solidFill>
                <a:latin typeface="Calibri"/>
                <a:ea typeface="Calibri"/>
                <a:cs typeface="Calibri"/>
              </a:defRPr>
            </a:lvl1pPr>
            <a:lvl2pPr>
              <a:buNone/>
              <a:defRPr sz="4200" b="1">
                <a:solidFill>
                  <a:srgbClr val="193342"/>
                </a:solidFill>
                <a:latin typeface="Calibri"/>
                <a:ea typeface="Calibri"/>
                <a:cs typeface="Calibri"/>
              </a:defRPr>
            </a:lvl2pPr>
            <a:lvl3pPr>
              <a:buNone/>
              <a:defRPr sz="4200" b="1">
                <a:solidFill>
                  <a:srgbClr val="193342"/>
                </a:solidFill>
                <a:latin typeface="Calibri"/>
                <a:ea typeface="Calibri"/>
                <a:cs typeface="Calibri"/>
              </a:defRPr>
            </a:lvl3pPr>
            <a:lvl4pPr>
              <a:buNone/>
              <a:defRPr sz="4200" b="1">
                <a:solidFill>
                  <a:srgbClr val="193342"/>
                </a:solidFill>
                <a:latin typeface="Calibri"/>
                <a:ea typeface="Calibri"/>
                <a:cs typeface="Calibri"/>
              </a:defRPr>
            </a:lvl4pPr>
            <a:lvl5pPr>
              <a:buNone/>
              <a:defRPr sz="4200" b="1">
                <a:solidFill>
                  <a:srgbClr val="193342"/>
                </a:solidFill>
                <a:latin typeface="Calibri"/>
                <a:ea typeface="Calibri"/>
                <a:cs typeface="Calibri"/>
              </a:defRPr>
            </a:lvl5pPr>
            <a:lvl6pPr>
              <a:buNone/>
              <a:defRPr sz="4200" b="1">
                <a:solidFill>
                  <a:srgbClr val="193342"/>
                </a:solidFill>
                <a:latin typeface="Calibri"/>
                <a:ea typeface="Calibri"/>
                <a:cs typeface="Calibri"/>
              </a:defRPr>
            </a:lvl6pPr>
            <a:lvl7pPr>
              <a:buNone/>
              <a:defRPr sz="4200" b="1">
                <a:solidFill>
                  <a:srgbClr val="193342"/>
                </a:solidFill>
                <a:latin typeface="Calibri"/>
                <a:ea typeface="Calibri"/>
                <a:cs typeface="Calibri"/>
              </a:defRPr>
            </a:lvl7pPr>
            <a:lvl8pPr>
              <a:buNone/>
              <a:defRPr sz="4200" b="1">
                <a:solidFill>
                  <a:srgbClr val="193342"/>
                </a:solidFill>
                <a:latin typeface="Calibri"/>
                <a:ea typeface="Calibri"/>
                <a:cs typeface="Calibri"/>
              </a:defRPr>
            </a:lvl8pPr>
            <a:lvl9pPr>
              <a:buNone/>
              <a:defRPr sz="4200" b="1">
                <a:solidFill>
                  <a:srgbClr val="193342"/>
                </a:solidFill>
                <a:latin typeface="Calibri"/>
                <a:ea typeface="Calibri"/>
                <a:cs typeface="Calibri"/>
              </a:defRPr>
            </a:lvl9pPr>
          </a:lstStyle>
          <a:p xmlns:a="http://schemas.openxmlformats.org/drawingml/2006/main">
            <a:pPr>
              <a:buNone/>
              <a:defRPr sz="4200" b="1">
                <a:solidFill>
                  <a:srgbClr val="193342"/>
                </a:solidFill>
                <a:latin typeface="Calibri"/>
                <a:ea typeface="Calibri"/>
                <a:cs typeface="Calibri"/>
              </a:defRPr>
            </a:pPr>
            <a:r>
              <a:rPr sz="4200" b="1">
                <a:solidFill>
                  <a:srgbClr val="193342"/>
                </a:solidFill>
                <a:latin typeface="Calibri"/>
                <a:ea typeface="Calibri"/>
                <a:cs typeface="Calibri"/>
              </a:rPr>
              <a:t>План особистого сайту</a:t>
            </a:r>
          </a:p>
        </p:txBody>
      </p:sp>
      <p:pic>
        <p:nvPicPr>
          <p:cNvPr id="3" name="">
            <a:extLst xmlns:a="http://schemas.openxmlformats.org/drawingml/2006/main">
              <a:ext uri="{FF2B5EF4-FFF2-40B4-BE49-F238E27FC236}">
                <a16:creationId xmlns:a16="http://schemas.microsoft.com/office/drawing/2014/main" id="{9520E776-2274-481C-9E9F-C9A020456E69}"/>
              </a:ext>
            </a:extLst>
          </p:cNvPr>
          <p:cNvPicPr>
            <a:picLocks xmlns:a="http://schemas.openxmlformats.org/drawingml/2006/main" noChangeAspect="1"/>
          </p:cNvPicPr>
          <p:nvPr/>
        </p:nvPicPr>
        <p:blipFill>
          <a:blip xmlns:r="http://schemas.openxmlformats.org/officeDocument/2006/relationships" xmlns:a="http://schemas.openxmlformats.org/drawingml/2006/main" r:embed="Rbb52972b83b74d71"/>
          <a:stretch xmlns:a="http://schemas.openxmlformats.org/drawingml/2006/main"/>
        </p:blipFill>
        <p:spPr>
          <a:xfrm xmlns:a="http://schemas.openxmlformats.org/drawingml/2006/main">
            <a:off x="6858000" y="1720850"/>
            <a:ext cx="4724400" cy="3149600"/>
          </a:xfrm>
          <a:prstGeom xmlns:a="http://schemas.openxmlformats.org/drawingml/2006/main" prst="rect">
            <a:avLst/>
          </a:prstGeom>
        </p:spPr>
      </p:pic>
      <p:sp>
        <p:nvSpPr>
          <p:cNvPr id="4" name="duration">
            <a:extLst xmlns:a="http://schemas.openxmlformats.org/drawingml/2006/main">
              <a:ext uri="{FF2B5EF4-FFF2-40B4-BE49-F238E27FC236}">
                <a16:creationId xmlns:a16="http://schemas.microsoft.com/office/drawing/2014/main" id="{4897A1F6-1573-4CC9-925C-153208196D11}"/>
              </a:ext>
            </a:extLst>
          </p:cNvPr>
          <p:cNvSpPr>
            <a:spLocks xmlns:a="http://schemas.openxmlformats.org/drawingml/2006/main" noGrp="1"/>
          </p:cNvSpPr>
          <p:nvPr/>
        </p:nvSpPr>
        <p:spPr>
          <a:xfrm xmlns:a="http://schemas.openxmlformats.org/drawingml/2006/main">
            <a:off x="609600" y="57150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536772"/>
                </a:solidFill>
                <a:latin typeface="Calibri"/>
                <a:ea typeface="Calibri"/>
                <a:cs typeface="Calibri"/>
              </a:defRPr>
            </a:defPPr>
            <a:lvl1pPr>
              <a:buNone/>
              <a:defRPr sz="2100" b="0">
                <a:solidFill>
                  <a:srgbClr val="536772"/>
                </a:solidFill>
                <a:latin typeface="Calibri"/>
                <a:ea typeface="Calibri"/>
                <a:cs typeface="Calibri"/>
              </a:defRPr>
            </a:lvl1pPr>
            <a:lvl2pPr>
              <a:buNone/>
              <a:defRPr sz="2100" b="0">
                <a:solidFill>
                  <a:srgbClr val="536772"/>
                </a:solidFill>
                <a:latin typeface="Calibri"/>
                <a:ea typeface="Calibri"/>
                <a:cs typeface="Calibri"/>
              </a:defRPr>
            </a:lvl2pPr>
            <a:lvl3pPr>
              <a:buNone/>
              <a:defRPr sz="2100" b="0">
                <a:solidFill>
                  <a:srgbClr val="536772"/>
                </a:solidFill>
                <a:latin typeface="Calibri"/>
                <a:ea typeface="Calibri"/>
                <a:cs typeface="Calibri"/>
              </a:defRPr>
            </a:lvl3pPr>
            <a:lvl4pPr>
              <a:buNone/>
              <a:defRPr sz="2100" b="0">
                <a:solidFill>
                  <a:srgbClr val="536772"/>
                </a:solidFill>
                <a:latin typeface="Calibri"/>
                <a:ea typeface="Calibri"/>
                <a:cs typeface="Calibri"/>
              </a:defRPr>
            </a:lvl4pPr>
            <a:lvl5pPr>
              <a:buNone/>
              <a:defRPr sz="2100" b="0">
                <a:solidFill>
                  <a:srgbClr val="536772"/>
                </a:solidFill>
                <a:latin typeface="Calibri"/>
                <a:ea typeface="Calibri"/>
                <a:cs typeface="Calibri"/>
              </a:defRPr>
            </a:lvl5pPr>
            <a:lvl6pPr>
              <a:buNone/>
              <a:defRPr sz="2100" b="0">
                <a:solidFill>
                  <a:srgbClr val="536772"/>
                </a:solidFill>
                <a:latin typeface="Calibri"/>
                <a:ea typeface="Calibri"/>
                <a:cs typeface="Calibri"/>
              </a:defRPr>
            </a:lvl6pPr>
            <a:lvl7pPr>
              <a:buNone/>
              <a:defRPr sz="2100" b="0">
                <a:solidFill>
                  <a:srgbClr val="536772"/>
                </a:solidFill>
                <a:latin typeface="Calibri"/>
                <a:ea typeface="Calibri"/>
                <a:cs typeface="Calibri"/>
              </a:defRPr>
            </a:lvl7pPr>
            <a:lvl8pPr>
              <a:buNone/>
              <a:defRPr sz="2100" b="0">
                <a:solidFill>
                  <a:srgbClr val="536772"/>
                </a:solidFill>
                <a:latin typeface="Calibri"/>
                <a:ea typeface="Calibri"/>
                <a:cs typeface="Calibri"/>
              </a:defRPr>
            </a:lvl8pPr>
            <a:lvl9pPr>
              <a:buNone/>
              <a:defRPr sz="2100" b="0">
                <a:solidFill>
                  <a:srgbClr val="536772"/>
                </a:solidFill>
                <a:latin typeface="Calibri"/>
                <a:ea typeface="Calibri"/>
                <a:cs typeface="Calibri"/>
              </a:defRPr>
            </a:lvl9pPr>
          </a:lstStyle>
          <a:p xmlns:a="http://schemas.openxmlformats.org/drawingml/2006/main">
            <a:pPr>
              <a:buNone/>
              <a:defRPr sz="2100" b="0">
                <a:solidFill>
                  <a:srgbClr val="536772"/>
                </a:solidFill>
                <a:latin typeface="Calibri"/>
                <a:ea typeface="Calibri"/>
                <a:cs typeface="Calibri"/>
              </a:defRPr>
            </a:pPr>
            <a:r>
              <a:rPr sz="2100" b="0">
                <a:solidFill>
                  <a:srgbClr val="536772"/>
                </a:solidFill>
                <a:latin typeface="Calibri"/>
                <a:ea typeface="Calibri"/>
                <a:cs typeface="Calibri"/>
              </a:rPr>
              <a:t>45 хвилин</a:t>
            </a:r>
          </a:p>
        </p:txBody>
      </p:sp>
      <p:sp>
        <p:nvSpPr>
          <p:cNvPr id="5" name="source-footer">
            <a:extLst xmlns:a="http://schemas.openxmlformats.org/drawingml/2006/main">
              <a:ext uri="{FF2B5EF4-FFF2-40B4-BE49-F238E27FC236}">
                <a16:creationId xmlns:a16="http://schemas.microsoft.com/office/drawing/2014/main" id="{279F83BD-4DAA-4132-BD91-5F9E24FB3A4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a:t>
            </a:r>
          </a:p>
        </p:txBody>
      </p:sp>
      <p:sp>
        <p:nvSpPr>
          <p:cNvPr id="6" name="slide-number">
            <a:extLst xmlns:a="http://schemas.openxmlformats.org/drawingml/2006/main">
              <a:ext uri="{FF2B5EF4-FFF2-40B4-BE49-F238E27FC236}">
                <a16:creationId xmlns:a16="http://schemas.microsoft.com/office/drawing/2014/main" id="{481834E7-E59C-4870-8321-D92B4E3A7D3A}"/>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1 / 14</a:t>
            </a:r>
          </a:p>
        </p:txBody>
      </p:sp>
      <p:sp>
        <p:nvSpPr>
          <p:cNvPr id="8" name="school-brand">
            <a:extLst xmlns:a="http://schemas.openxmlformats.org/drawingml/2006/main">
              <a:ext uri="{FF2B5EF4-FFF2-40B4-BE49-F238E27FC236}">
                <a16:creationId xmlns:a16="http://schemas.microsoft.com/office/drawing/2014/main" id="{B981B036-DD37-4646-BEBE-788732F798A7}"/>
              </a:ext>
            </a:extLst>
          </p:cNvPr>
          <p:cNvSpPr>
            <a:spLocks xmlns:a="http://schemas.openxmlformats.org/drawingml/2006/main" noGrp="1"/>
          </p:cNvSpPr>
          <p:nvPr/>
        </p:nvSpPr>
        <p:spPr>
          <a:xfrm xmlns:a="http://schemas.openxmlformats.org/drawingml/2006/main">
            <a:off x="2857500" y="7334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326B78"/>
                </a:solidFill>
                <a:latin typeface="Calibri"/>
                <a:ea typeface="Calibri"/>
                <a:cs typeface="Calibri"/>
              </a:defRPr>
            </a:defPPr>
            <a:lvl1pPr>
              <a:defRPr sz="2100" b="1">
                <a:solidFill>
                  <a:srgbClr val="326B78"/>
                </a:solidFill>
                <a:latin typeface="Calibri"/>
                <a:ea typeface="Calibri"/>
                <a:cs typeface="Calibri"/>
              </a:defRPr>
            </a:lvl1pPr>
            <a:lvl2pPr>
              <a:defRPr sz="2100" b="1">
                <a:solidFill>
                  <a:srgbClr val="326B78"/>
                </a:solidFill>
                <a:latin typeface="Calibri"/>
                <a:ea typeface="Calibri"/>
                <a:cs typeface="Calibri"/>
              </a:defRPr>
            </a:lvl2pPr>
            <a:lvl3pPr>
              <a:defRPr sz="2100" b="1">
                <a:solidFill>
                  <a:srgbClr val="326B78"/>
                </a:solidFill>
                <a:latin typeface="Calibri"/>
                <a:ea typeface="Calibri"/>
                <a:cs typeface="Calibri"/>
              </a:defRPr>
            </a:lvl3pPr>
            <a:lvl4pPr>
              <a:defRPr sz="2100" b="1">
                <a:solidFill>
                  <a:srgbClr val="326B78"/>
                </a:solidFill>
                <a:latin typeface="Calibri"/>
                <a:ea typeface="Calibri"/>
                <a:cs typeface="Calibri"/>
              </a:defRPr>
            </a:lvl4pPr>
            <a:lvl5pPr>
              <a:defRPr sz="2100" b="1">
                <a:solidFill>
                  <a:srgbClr val="326B78"/>
                </a:solidFill>
                <a:latin typeface="Calibri"/>
                <a:ea typeface="Calibri"/>
                <a:cs typeface="Calibri"/>
              </a:defRPr>
            </a:lvl5pPr>
            <a:lvl6pPr>
              <a:defRPr sz="2100" b="1">
                <a:solidFill>
                  <a:srgbClr val="326B78"/>
                </a:solidFill>
                <a:latin typeface="Calibri"/>
                <a:ea typeface="Calibri"/>
                <a:cs typeface="Calibri"/>
              </a:defRPr>
            </a:lvl6pPr>
            <a:lvl7pPr>
              <a:defRPr sz="2100" b="1">
                <a:solidFill>
                  <a:srgbClr val="326B78"/>
                </a:solidFill>
                <a:latin typeface="Calibri"/>
                <a:ea typeface="Calibri"/>
                <a:cs typeface="Calibri"/>
              </a:defRPr>
            </a:lvl7pPr>
            <a:lvl8pPr>
              <a:defRPr sz="2100" b="1">
                <a:solidFill>
                  <a:srgbClr val="326B78"/>
                </a:solidFill>
                <a:latin typeface="Calibri"/>
                <a:ea typeface="Calibri"/>
                <a:cs typeface="Calibri"/>
              </a:defRPr>
            </a:lvl8pPr>
            <a:lvl9pPr>
              <a:defRPr sz="2100" b="1">
                <a:solidFill>
                  <a:srgbClr val="326B78"/>
                </a:solidFill>
                <a:latin typeface="Calibri"/>
                <a:ea typeface="Calibri"/>
                <a:cs typeface="Calibri"/>
              </a:defRPr>
            </a:lvl9pPr>
          </a:lstStyle>
          <a:p xmlns:a="http://schemas.openxmlformats.org/drawingml/2006/main">
            <a:pPr>
              <a:defRPr sz="2100" b="1">
                <a:solidFill>
                  <a:srgbClr val="326B78"/>
                </a:solidFill>
                <a:latin typeface="Calibri"/>
                <a:ea typeface="Calibri"/>
                <a:cs typeface="Calibri"/>
              </a:defRPr>
            </a:pPr>
            <a:r>
              <a:rPr sz="2100" b="1">
                <a:solidFill>
                  <a:srgbClr val="326B78"/>
                </a:solidFill>
                <a:latin typeface="Calibri"/>
                <a:ea typeface="Calibri"/>
                <a:cs typeface="Calibri"/>
              </a:rPr>
              <a:t>КОД ОПОРУ</a:t>
            </a:r>
          </a:p>
        </p:txBody>
      </p:sp>
    </p:spTree>
    <p:extLst>
      <p:ext uri="{BB962C8B-B14F-4D97-AF65-F5344CB8AC3E}">
        <p14:creationId xmlns:p14="http://schemas.microsoft.com/office/powerpoint/2010/main" val="444257274"/>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B5CCB460-D23C-4A3E-8A1E-FA90CBFA373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Результат заняття</a:t>
            </a:r>
          </a:p>
        </p:txBody>
      </p:sp>
      <p:sp>
        <p:nvSpPr>
          <p:cNvPr id="2" name="body">
            <a:extLst xmlns:a="http://schemas.openxmlformats.org/drawingml/2006/main">
              <a:ext uri="{FF2B5EF4-FFF2-40B4-BE49-F238E27FC236}">
                <a16:creationId xmlns:a16="http://schemas.microsoft.com/office/drawing/2014/main" id="{D833ECE7-48CF-4C86-8B43-9028BE5F47BF}"/>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Учень знаходить навчальні відомості Олени й відокремлює їх від вигаданих тверджень.</a:t>
            </a:r>
          </a:p>
        </p:txBody>
      </p:sp>
      <p:sp>
        <p:nvSpPr>
          <p:cNvPr id="3" name="body">
            <a:extLst xmlns:a="http://schemas.openxmlformats.org/drawingml/2006/main">
              <a:ext uri="{FF2B5EF4-FFF2-40B4-BE49-F238E27FC236}">
                <a16:creationId xmlns:a16="http://schemas.microsoft.com/office/drawing/2014/main" id="{084D5F10-92B0-4D4C-B60E-9CAE1C295E08}"/>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personal-site збережено brief.txt із вступом, трьома проєктами й чотирма перевірками.</a:t>
            </a:r>
          </a:p>
        </p:txBody>
      </p:sp>
      <p:sp>
        <p:nvSpPr>
          <p:cNvPr id="4" name="body">
            <a:extLst xmlns:a="http://schemas.openxmlformats.org/drawingml/2006/main">
              <a:ext uri="{FF2B5EF4-FFF2-40B4-BE49-F238E27FC236}">
                <a16:creationId xmlns:a16="http://schemas.microsoft.com/office/drawing/2014/main" id="{FEE858C4-A508-4898-9B75-2BFEA0AB9A08}"/>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Учень пояснює, чому домашній варіант треба зберігати окремо.</a:t>
            </a:r>
          </a:p>
        </p:txBody>
      </p:sp>
      <p:sp>
        <p:nvSpPr>
          <p:cNvPr id="5" name="source-footer">
            <a:extLst xmlns:a="http://schemas.openxmlformats.org/drawingml/2006/main">
              <a:ext uri="{FF2B5EF4-FFF2-40B4-BE49-F238E27FC236}">
                <a16:creationId xmlns:a16="http://schemas.microsoft.com/office/drawing/2014/main" id="{BE577F89-C6B1-413E-B357-EE79EDFCB43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a:t>
            </a:r>
          </a:p>
        </p:txBody>
      </p:sp>
      <p:sp>
        <p:nvSpPr>
          <p:cNvPr id="6" name="slide-number">
            <a:extLst xmlns:a="http://schemas.openxmlformats.org/drawingml/2006/main">
              <a:ext uri="{FF2B5EF4-FFF2-40B4-BE49-F238E27FC236}">
                <a16:creationId xmlns:a16="http://schemas.microsoft.com/office/drawing/2014/main" id="{1CFDF355-1273-440A-A559-339AD03D972A}"/>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2 / 14</a:t>
            </a:r>
          </a:p>
        </p:txBody>
      </p:sp>
    </p:spTree>
    <p:extLst>
      <p:ext uri="{BB962C8B-B14F-4D97-AF65-F5344CB8AC3E}">
        <p14:creationId xmlns:p14="http://schemas.microsoft.com/office/powerpoint/2010/main" val="2038629524"/>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62B41815-6818-48B2-A7E2-75E7B74F9A0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Матеріали Олени</a:t>
            </a:r>
          </a:p>
        </p:txBody>
      </p:sp>
      <p:sp>
        <p:nvSpPr>
          <p:cNvPr id="2" name="body">
            <a:extLst xmlns:a="http://schemas.openxmlformats.org/drawingml/2006/main">
              <a:ext uri="{FF2B5EF4-FFF2-40B4-BE49-F238E27FC236}">
                <a16:creationId xmlns:a16="http://schemas.microsoft.com/office/drawing/2014/main" id="{B1135EDB-F169-430D-9D5E-A79E519CED6E}"/>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Documents\AI-practice\about-me.txt.</a:t>
            </a:r>
          </a:p>
        </p:txBody>
      </p:sp>
      <p:sp>
        <p:nvSpPr>
          <p:cNvPr id="3" name="body">
            <a:extLst xmlns:a="http://schemas.openxmlformats.org/drawingml/2006/main">
              <a:ext uri="{FF2B5EF4-FFF2-40B4-BE49-F238E27FC236}">
                <a16:creationId xmlns:a16="http://schemas.microsoft.com/office/drawing/2014/main" id="{9071CC3D-6966-4432-B9FF-71FA2C61FDA9}"/>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Інтереси: книги, прогулянки, порядок удома.</a:t>
            </a:r>
          </a:p>
        </p:txBody>
      </p:sp>
      <p:sp>
        <p:nvSpPr>
          <p:cNvPr id="4" name="body">
            <a:extLst xmlns:a="http://schemas.openxmlformats.org/drawingml/2006/main">
              <a:ext uri="{FF2B5EF4-FFF2-40B4-BE49-F238E27FC236}">
                <a16:creationId xmlns:a16="http://schemas.microsoft.com/office/drawing/2014/main" id="{E0DA4258-D197-4CE0-8653-2FFCA119A051}"/>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Майбутні роботи: сайт, «Мій день», відео про порядок на столі.</a:t>
            </a:r>
          </a:p>
        </p:txBody>
      </p:sp>
      <p:sp>
        <p:nvSpPr>
          <p:cNvPr id="5" name="source-footer">
            <a:extLst xmlns:a="http://schemas.openxmlformats.org/drawingml/2006/main">
              <a:ext uri="{FF2B5EF4-FFF2-40B4-BE49-F238E27FC236}">
                <a16:creationId xmlns:a16="http://schemas.microsoft.com/office/drawing/2014/main" id="{7720AC46-ABBF-40AB-B724-A09C442E22C2}"/>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0–5 хв</a:t>
            </a:r>
          </a:p>
        </p:txBody>
      </p:sp>
      <p:sp>
        <p:nvSpPr>
          <p:cNvPr id="6" name="slide-number">
            <a:extLst xmlns:a="http://schemas.openxmlformats.org/drawingml/2006/main">
              <a:ext uri="{FF2B5EF4-FFF2-40B4-BE49-F238E27FC236}">
                <a16:creationId xmlns:a16="http://schemas.microsoft.com/office/drawing/2014/main" id="{E777FA73-B8E8-4D4F-8634-0AC7E70A153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3 / 14</a:t>
            </a:r>
          </a:p>
        </p:txBody>
      </p:sp>
    </p:spTree>
    <p:extLst>
      <p:ext uri="{BB962C8B-B14F-4D97-AF65-F5344CB8AC3E}">
        <p14:creationId xmlns:p14="http://schemas.microsoft.com/office/powerpoint/2010/main" val="1819866142"/>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5ED6DA96-C3BC-4268-9AF7-831752A24141}"/>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Що визначає бриф</a:t>
            </a:r>
          </a:p>
        </p:txBody>
      </p:sp>
      <p:sp>
        <p:nvSpPr>
          <p:cNvPr id="2" name="body">
            <a:extLst xmlns:a="http://schemas.openxmlformats.org/drawingml/2006/main">
              <a:ext uri="{FF2B5EF4-FFF2-40B4-BE49-F238E27FC236}">
                <a16:creationId xmlns:a16="http://schemas.microsoft.com/office/drawing/2014/main" id="{166FDFFA-317E-484B-A5E6-DCF9E8528BEA}"/>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Бриф — коротке завдання: зміст роботи та спосіб перевірки.</a:t>
            </a:r>
          </a:p>
        </p:txBody>
      </p:sp>
      <p:sp>
        <p:nvSpPr>
          <p:cNvPr id="3" name="body">
            <a:extLst xmlns:a="http://schemas.openxmlformats.org/drawingml/2006/main">
              <a:ext uri="{FF2B5EF4-FFF2-40B4-BE49-F238E27FC236}">
                <a16:creationId xmlns:a16="http://schemas.microsoft.com/office/drawing/2014/main" id="{B9E34F06-86BF-475F-9A24-51D518698E3F}"/>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Одна сторінка міститиме «Про мене», «Проєкти», «Контакт».</a:t>
            </a:r>
          </a:p>
        </p:txBody>
      </p:sp>
      <p:sp>
        <p:nvSpPr>
          <p:cNvPr id="4" name="body">
            <a:extLst xmlns:a="http://schemas.openxmlformats.org/drawingml/2006/main">
              <a:ext uri="{FF2B5EF4-FFF2-40B4-BE49-F238E27FC236}">
                <a16:creationId xmlns:a16="http://schemas.microsoft.com/office/drawing/2014/main" id="{2D0C3A32-F01C-44DD-97F8-79EEA522FF9B}"/>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Меню переводитиме до розділу тієї самої сторінки.</a:t>
            </a:r>
          </a:p>
        </p:txBody>
      </p:sp>
      <p:sp>
        <p:nvSpPr>
          <p:cNvPr id="5" name="source-footer">
            <a:extLst xmlns:a="http://schemas.openxmlformats.org/drawingml/2006/main">
              <a:ext uri="{FF2B5EF4-FFF2-40B4-BE49-F238E27FC236}">
                <a16:creationId xmlns:a16="http://schemas.microsoft.com/office/drawing/2014/main" id="{0020DAEC-DE10-4A91-A9E9-D5B0BE60657E}"/>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5–13 хв</a:t>
            </a:r>
          </a:p>
        </p:txBody>
      </p:sp>
      <p:sp>
        <p:nvSpPr>
          <p:cNvPr id="6" name="slide-number">
            <a:extLst xmlns:a="http://schemas.openxmlformats.org/drawingml/2006/main">
              <a:ext uri="{FF2B5EF4-FFF2-40B4-BE49-F238E27FC236}">
                <a16:creationId xmlns:a16="http://schemas.microsoft.com/office/drawing/2014/main" id="{BCC67898-2C45-437C-94B1-34CD778168A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4 / 14</a:t>
            </a:r>
          </a:p>
        </p:txBody>
      </p:sp>
    </p:spTree>
    <p:extLst>
      <p:ext uri="{BB962C8B-B14F-4D97-AF65-F5344CB8AC3E}">
        <p14:creationId xmlns:p14="http://schemas.microsoft.com/office/powerpoint/2010/main" val="61361708"/>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CDCF18A8-D31A-4F55-864E-35D9A1696AD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Від відомостей до перевірок</a:t>
            </a:r>
          </a:p>
        </p:txBody>
      </p:sp>
      <p:pic>
        <p:nvPicPr>
          <p:cNvPr id="2" name="">
            <a:extLst xmlns:a="http://schemas.openxmlformats.org/drawingml/2006/main">
              <a:ext uri="{FF2B5EF4-FFF2-40B4-BE49-F238E27FC236}">
                <a16:creationId xmlns:a16="http://schemas.microsoft.com/office/drawing/2014/main" id="{8E66C51A-CBA0-49D8-BDD1-6792C44529F4}"/>
              </a:ext>
            </a:extLst>
          </p:cNvPr>
          <p:cNvPicPr>
            <a:picLocks xmlns:a="http://schemas.openxmlformats.org/drawingml/2006/main" noChangeAspect="1"/>
          </p:cNvPicPr>
          <p:nvPr/>
        </p:nvPicPr>
        <p:blipFill>
          <a:blip xmlns:r="http://schemas.openxmlformats.org/officeDocument/2006/relationships" xmlns:a="http://schemas.openxmlformats.org/drawingml/2006/main" r:embed="R2c42c05126e94846"/>
          <a:srcRect xmlns:a="http://schemas.openxmlformats.org/drawingml/2006/main" l="2433" t="25907" r="2433" b="5181"/>
          <a:stretch xmlns:a="http://schemas.openxmlformats.org/drawingml/2006/main"/>
        </p:blipFill>
        <p:spPr>
          <a:xfrm xmlns:a="http://schemas.openxmlformats.org/drawingml/2006/main">
            <a:off x="609600" y="2013138"/>
            <a:ext cx="10972800" cy="3736598"/>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3C104F38-BCF6-4002-8DB1-75580491927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5–13 хв</a:t>
            </a:r>
          </a:p>
        </p:txBody>
      </p:sp>
      <p:sp>
        <p:nvSpPr>
          <p:cNvPr id="4" name="slide-number">
            <a:extLst xmlns:a="http://schemas.openxmlformats.org/drawingml/2006/main">
              <a:ext uri="{FF2B5EF4-FFF2-40B4-BE49-F238E27FC236}">
                <a16:creationId xmlns:a16="http://schemas.microsoft.com/office/drawing/2014/main" id="{D013EA2D-451C-493F-9E7C-F3CE421C1F2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5 / 14</a:t>
            </a:r>
          </a:p>
        </p:txBody>
      </p:sp>
    </p:spTree>
    <p:extLst>
      <p:ext uri="{BB962C8B-B14F-4D97-AF65-F5344CB8AC3E}">
        <p14:creationId xmlns:p14="http://schemas.microsoft.com/office/powerpoint/2010/main" val="1750766606"/>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731A6E92-BB17-4B5F-86DC-7A5980FB8E3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Частина запиту: план без коду</a:t>
            </a:r>
          </a:p>
        </p:txBody>
      </p:sp>
      <p:sp>
        <p:nvSpPr>
          <p:cNvPr id="2" name="prompt">
            <a:extLst xmlns:a="http://schemas.openxmlformats.org/drawingml/2006/main">
              <a:ext uri="{FF2B5EF4-FFF2-40B4-BE49-F238E27FC236}">
                <a16:creationId xmlns:a16="http://schemas.microsoft.com/office/drawing/2014/main" id="{34D3DAA7-BBE5-4900-BB1B-FF896B8D9353}"/>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Джерело: відомості Олени з about-me.txt. Напиши вступ до 40 слів, по одному реченню про кожний із трьох проєктів і чотири перевірки. Поки що не пиши код. Не подавай заплановані роботи як завершені.</a:t>
            </a:r>
          </a:p>
        </p:txBody>
      </p:sp>
      <p:sp>
        <p:nvSpPr>
          <p:cNvPr id="3" name="copy-source">
            <a:extLst xmlns:a="http://schemas.openxmlformats.org/drawingml/2006/main">
              <a:ext uri="{FF2B5EF4-FFF2-40B4-BE49-F238E27FC236}">
                <a16:creationId xmlns:a16="http://schemas.microsoft.com/office/drawing/2014/main" id="{E2090A2F-4CBC-4AE0-A126-0C0E3FA18807}"/>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L11_prompts.txt</a:t>
            </a:r>
          </a:p>
        </p:txBody>
      </p:sp>
      <p:sp>
        <p:nvSpPr>
          <p:cNvPr id="4" name="source-footer">
            <a:extLst xmlns:a="http://schemas.openxmlformats.org/drawingml/2006/main">
              <a:ext uri="{FF2B5EF4-FFF2-40B4-BE49-F238E27FC236}">
                <a16:creationId xmlns:a16="http://schemas.microsoft.com/office/drawing/2014/main" id="{36C3F988-30B4-4DF4-B96D-F7E1759945E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13–23 хв</a:t>
            </a:r>
          </a:p>
        </p:txBody>
      </p:sp>
      <p:sp>
        <p:nvSpPr>
          <p:cNvPr id="5" name="slide-number">
            <a:extLst xmlns:a="http://schemas.openxmlformats.org/drawingml/2006/main">
              <a:ext uri="{FF2B5EF4-FFF2-40B4-BE49-F238E27FC236}">
                <a16:creationId xmlns:a16="http://schemas.microsoft.com/office/drawing/2014/main" id="{246F63A6-CA1F-4B8C-A773-12293F666C4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6 / 14</a:t>
            </a:r>
          </a:p>
        </p:txBody>
      </p:sp>
    </p:spTree>
    <p:extLst>
      <p:ext uri="{BB962C8B-B14F-4D97-AF65-F5344CB8AC3E}">
        <p14:creationId xmlns:p14="http://schemas.microsoft.com/office/powerpoint/2010/main" val="453624033"/>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7C343943-D82C-4F3A-AC3C-E437D08522B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Бриф за даними Олени</a:t>
            </a:r>
          </a:p>
        </p:txBody>
      </p:sp>
      <p:sp>
        <p:nvSpPr>
          <p:cNvPr id="2" name="step-number">
            <a:extLst xmlns:a="http://schemas.openxmlformats.org/drawingml/2006/main">
              <a:ext uri="{FF2B5EF4-FFF2-40B4-BE49-F238E27FC236}">
                <a16:creationId xmlns:a16="http://schemas.microsoft.com/office/drawing/2014/main" id="{975154F3-1323-4A95-AA8D-B194734CA56A}"/>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5AD485E8-E84D-4343-B9FF-4B2F2899270C}"/>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AI-practice створіть папку personal-site.</a:t>
            </a:r>
          </a:p>
        </p:txBody>
      </p:sp>
      <p:sp>
        <p:nvSpPr>
          <p:cNvPr id="4" name="step-number">
            <a:extLst xmlns:a="http://schemas.openxmlformats.org/drawingml/2006/main">
              <a:ext uri="{FF2B5EF4-FFF2-40B4-BE49-F238E27FC236}">
                <a16:creationId xmlns:a16="http://schemas.microsoft.com/office/drawing/2014/main" id="{16D8B507-C38B-4C20-B46A-6C6C0E004BC0}"/>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148482DF-BA32-468F-AB0B-F549103FF4E7}"/>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новій розмові надішліть повний запит із L11_prompts.txt.</a:t>
            </a:r>
          </a:p>
        </p:txBody>
      </p:sp>
      <p:sp>
        <p:nvSpPr>
          <p:cNvPr id="6" name="step-number">
            <a:extLst xmlns:a="http://schemas.openxmlformats.org/drawingml/2006/main">
              <a:ext uri="{FF2B5EF4-FFF2-40B4-BE49-F238E27FC236}">
                <a16:creationId xmlns:a16="http://schemas.microsoft.com/office/drawing/2014/main" id="{7C28AA6F-887F-4578-A09A-E13E5FA34D57}"/>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8CD3A60A-8DAE-4CC7-83A2-7848EF694962}"/>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Знайдіть у відповіді вступ і всі три проєкти.</a:t>
            </a:r>
          </a:p>
        </p:txBody>
      </p:sp>
      <p:sp>
        <p:nvSpPr>
          <p:cNvPr id="8" name="source-footer">
            <a:extLst xmlns:a="http://schemas.openxmlformats.org/drawingml/2006/main">
              <a:ext uri="{FF2B5EF4-FFF2-40B4-BE49-F238E27FC236}">
                <a16:creationId xmlns:a16="http://schemas.microsoft.com/office/drawing/2014/main" id="{C5ECD302-98E4-44EA-BE98-9CD56220CEA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13–23 хв</a:t>
            </a:r>
          </a:p>
        </p:txBody>
      </p:sp>
      <p:sp>
        <p:nvSpPr>
          <p:cNvPr id="9" name="slide-number">
            <a:extLst xmlns:a="http://schemas.openxmlformats.org/drawingml/2006/main">
              <a:ext uri="{FF2B5EF4-FFF2-40B4-BE49-F238E27FC236}">
                <a16:creationId xmlns:a16="http://schemas.microsoft.com/office/drawing/2014/main" id="{C6F13EA3-8637-4522-B715-5ED94CBA12D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7 / 14</a:t>
            </a:r>
          </a:p>
        </p:txBody>
      </p:sp>
    </p:spTree>
    <p:extLst>
      <p:ext uri="{BB962C8B-B14F-4D97-AF65-F5344CB8AC3E}">
        <p14:creationId xmlns:p14="http://schemas.microsoft.com/office/powerpoint/2010/main" val="365695949"/>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ED3E1613-6844-4567-BED8-71F4DE3877BF}"/>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Твердження, які треба виправити</a:t>
            </a:r>
          </a:p>
        </p:txBody>
      </p:sp>
      <p:sp>
        <p:nvSpPr>
          <p:cNvPr id="2" name="step-number">
            <a:extLst xmlns:a="http://schemas.openxmlformats.org/drawingml/2006/main">
              <a:ext uri="{FF2B5EF4-FFF2-40B4-BE49-F238E27FC236}">
                <a16:creationId xmlns:a16="http://schemas.microsoft.com/office/drawing/2014/main" id="{954FB096-50C1-4A3C-B4C7-E92C4B3B3502}"/>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8D47101B-BAAC-4B96-9713-A17193DB0608}"/>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Звірте ім’я та інтереси з about-me.txt.</a:t>
            </a:r>
          </a:p>
        </p:txBody>
      </p:sp>
      <p:sp>
        <p:nvSpPr>
          <p:cNvPr id="4" name="step-number">
            <a:extLst xmlns:a="http://schemas.openxmlformats.org/drawingml/2006/main">
              <a:ext uri="{FF2B5EF4-FFF2-40B4-BE49-F238E27FC236}">
                <a16:creationId xmlns:a16="http://schemas.microsoft.com/office/drawing/2014/main" id="{EC50F23D-DCE1-4727-977D-337C4C8A7DEC}"/>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DE7AFED9-9000-4B75-8F98-AFF278B29CDF}"/>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Приберіть досвід, нагороди або клієнтів, яких немає у вихідному тексті.</a:t>
            </a:r>
          </a:p>
        </p:txBody>
      </p:sp>
      <p:sp>
        <p:nvSpPr>
          <p:cNvPr id="6" name="step-number">
            <a:extLst xmlns:a="http://schemas.openxmlformats.org/drawingml/2006/main">
              <a:ext uri="{FF2B5EF4-FFF2-40B4-BE49-F238E27FC236}">
                <a16:creationId xmlns:a16="http://schemas.microsoft.com/office/drawing/2014/main" id="{A8A98474-200D-4894-8E1D-EF89FEC7D6AF}"/>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27D57D25-51E3-499C-B7AD-316CF832290B}"/>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Залиште конкретний опис навчання замість загальних похвал.</a:t>
            </a:r>
          </a:p>
        </p:txBody>
      </p:sp>
      <p:sp>
        <p:nvSpPr>
          <p:cNvPr id="8" name="source-footer">
            <a:extLst xmlns:a="http://schemas.openxmlformats.org/drawingml/2006/main">
              <a:ext uri="{FF2B5EF4-FFF2-40B4-BE49-F238E27FC236}">
                <a16:creationId xmlns:a16="http://schemas.microsoft.com/office/drawing/2014/main" id="{F14D6CC0-99A9-4E16-91D8-4335B06EA97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23–32 хв</a:t>
            </a:r>
          </a:p>
        </p:txBody>
      </p:sp>
      <p:sp>
        <p:nvSpPr>
          <p:cNvPr id="9" name="slide-number">
            <a:extLst xmlns:a="http://schemas.openxmlformats.org/drawingml/2006/main">
              <a:ext uri="{FF2B5EF4-FFF2-40B4-BE49-F238E27FC236}">
                <a16:creationId xmlns:a16="http://schemas.microsoft.com/office/drawing/2014/main" id="{BFC6C3B3-F74C-4B79-9811-0D7BA29CD89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8 / 14</a:t>
            </a:r>
          </a:p>
        </p:txBody>
      </p:sp>
    </p:spTree>
    <p:extLst>
      <p:ext uri="{BB962C8B-B14F-4D97-AF65-F5344CB8AC3E}">
        <p14:creationId xmlns:p14="http://schemas.microsoft.com/office/powerpoint/2010/main" val="726185290"/>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1B8CA716-7579-4FC7-995C-8BF45CCE852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Збережений brief.txt</a:t>
            </a:r>
          </a:p>
        </p:txBody>
      </p:sp>
      <p:sp>
        <p:nvSpPr>
          <p:cNvPr id="2" name="step-number">
            <a:extLst xmlns:a="http://schemas.openxmlformats.org/drawingml/2006/main">
              <a:ext uri="{FF2B5EF4-FFF2-40B4-BE49-F238E27FC236}">
                <a16:creationId xmlns:a16="http://schemas.microsoft.com/office/drawing/2014/main" id="{DC462E26-C292-4F13-836D-A096CD04D776}"/>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95CB9DFD-2C54-45EB-80D6-47431816789C}"/>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Блокноті вставте погоджений текст.</a:t>
            </a:r>
          </a:p>
        </p:txBody>
      </p:sp>
      <p:sp>
        <p:nvSpPr>
          <p:cNvPr id="4" name="step-number">
            <a:extLst xmlns:a="http://schemas.openxmlformats.org/drawingml/2006/main">
              <a:ext uri="{FF2B5EF4-FFF2-40B4-BE49-F238E27FC236}">
                <a16:creationId xmlns:a16="http://schemas.microsoft.com/office/drawing/2014/main" id="{D4BED915-256D-4E16-9914-CF190BBDEEE0}"/>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9514C059-9AE0-41A4-BAF1-82087C54D979}"/>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Файл → Зберегти як: personal-site\brief.txt, UTF-8.</a:t>
            </a:r>
          </a:p>
        </p:txBody>
      </p:sp>
      <p:sp>
        <p:nvSpPr>
          <p:cNvPr id="6" name="step-number">
            <a:extLst xmlns:a="http://schemas.openxmlformats.org/drawingml/2006/main">
              <a:ext uri="{FF2B5EF4-FFF2-40B4-BE49-F238E27FC236}">
                <a16:creationId xmlns:a16="http://schemas.microsoft.com/office/drawing/2014/main" id="{D6355D7B-554A-4A96-81E2-3855057D81A8}"/>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6513D130-46F4-41B3-9BF0-845B2AAE8445}"/>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Допишіть чотири перевірки та збережіть файл.</a:t>
            </a:r>
          </a:p>
        </p:txBody>
      </p:sp>
      <p:sp>
        <p:nvSpPr>
          <p:cNvPr id="8" name="source-footer">
            <a:extLst xmlns:a="http://schemas.openxmlformats.org/drawingml/2006/main">
              <a:ext uri="{FF2B5EF4-FFF2-40B4-BE49-F238E27FC236}">
                <a16:creationId xmlns:a16="http://schemas.microsoft.com/office/drawing/2014/main" id="{867AB959-14C3-48E5-9100-478535688155}"/>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32–40 хв</a:t>
            </a:r>
          </a:p>
        </p:txBody>
      </p:sp>
      <p:sp>
        <p:nvSpPr>
          <p:cNvPr id="9" name="slide-number">
            <a:extLst xmlns:a="http://schemas.openxmlformats.org/drawingml/2006/main">
              <a:ext uri="{FF2B5EF4-FFF2-40B4-BE49-F238E27FC236}">
                <a16:creationId xmlns:a16="http://schemas.microsoft.com/office/drawing/2014/main" id="{1A8FF77B-567A-4DB3-AED0-1F50F27B6E2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9 / 14</a:t>
            </a:r>
          </a:p>
        </p:txBody>
      </p:sp>
    </p:spTree>
    <p:extLst>
      <p:ext uri="{BB962C8B-B14F-4D97-AF65-F5344CB8AC3E}">
        <p14:creationId xmlns:p14="http://schemas.microsoft.com/office/powerpoint/2010/main" val="508511041"/>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1C223446-094E-49E1-9362-8E3B9B59C541}"/>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Чотири перевірки майбутнього сайту</a:t>
            </a:r>
          </a:p>
        </p:txBody>
      </p:sp>
      <p:sp>
        <p:nvSpPr>
          <p:cNvPr id="2" name="step-number">
            <a:extLst xmlns:a="http://schemas.openxmlformats.org/drawingml/2006/main">
              <a:ext uri="{FF2B5EF4-FFF2-40B4-BE49-F238E27FC236}">
                <a16:creationId xmlns:a16="http://schemas.microsoft.com/office/drawing/2014/main" id="{8D46FE23-0F13-42D2-85FF-F2B74134C3EC}"/>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2F9CA760-6986-4804-8BC3-275AE0D8651A}"/>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Сторінка відкривається локально.</a:t>
            </a:r>
          </a:p>
        </p:txBody>
      </p:sp>
      <p:sp>
        <p:nvSpPr>
          <p:cNvPr id="4" name="step-number">
            <a:extLst xmlns:a="http://schemas.openxmlformats.org/drawingml/2006/main">
              <a:ext uri="{FF2B5EF4-FFF2-40B4-BE49-F238E27FC236}">
                <a16:creationId xmlns:a16="http://schemas.microsoft.com/office/drawing/2014/main" id="{4222BEA7-2CC9-44BA-B99C-C4EAB61ED9D0}"/>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FFD4FE5C-D393-4CF7-B1F1-A3E485101F2B}"/>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Є три проєкти.</a:t>
            </a:r>
          </a:p>
        </p:txBody>
      </p:sp>
      <p:sp>
        <p:nvSpPr>
          <p:cNvPr id="6" name="step-number">
            <a:extLst xmlns:a="http://schemas.openxmlformats.org/drawingml/2006/main">
              <a:ext uri="{FF2B5EF4-FFF2-40B4-BE49-F238E27FC236}">
                <a16:creationId xmlns:a16="http://schemas.microsoft.com/office/drawing/2014/main" id="{91F0C961-0B8F-4D7B-80A9-91FDE330B88B}"/>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BCBA34F0-58B9-4DF4-AE43-4B13F3031595}"/>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Меню переходить до розділів.</a:t>
            </a:r>
          </a:p>
        </p:txBody>
      </p:sp>
      <p:sp>
        <p:nvSpPr>
          <p:cNvPr id="8" name="step-number">
            <a:extLst xmlns:a="http://schemas.openxmlformats.org/drawingml/2006/main">
              <a:ext uri="{FF2B5EF4-FFF2-40B4-BE49-F238E27FC236}">
                <a16:creationId xmlns:a16="http://schemas.microsoft.com/office/drawing/2014/main" id="{2FA8EE45-6F8A-4235-A9E7-F887DC9107DA}"/>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F5775902-5484-4782-869B-AD75A344153C}"/>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 вузькому екрані немає горизонтального прокручування.</a:t>
            </a:r>
          </a:p>
        </p:txBody>
      </p:sp>
      <p:sp>
        <p:nvSpPr>
          <p:cNvPr id="10" name="source-footer">
            <a:extLst xmlns:a="http://schemas.openxmlformats.org/drawingml/2006/main">
              <a:ext uri="{FF2B5EF4-FFF2-40B4-BE49-F238E27FC236}">
                <a16:creationId xmlns:a16="http://schemas.microsoft.com/office/drawing/2014/main" id="{9811C80D-B8BB-4AA5-BD31-2F205E574B3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32–40 хв</a:t>
            </a:r>
          </a:p>
        </p:txBody>
      </p:sp>
      <p:sp>
        <p:nvSpPr>
          <p:cNvPr id="11" name="slide-number">
            <a:extLst xmlns:a="http://schemas.openxmlformats.org/drawingml/2006/main">
              <a:ext uri="{FF2B5EF4-FFF2-40B4-BE49-F238E27FC236}">
                <a16:creationId xmlns:a16="http://schemas.microsoft.com/office/drawing/2014/main" id="{C281E500-4165-4DB0-8166-0DCF8FE8614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10 / 14</a:t>
            </a:r>
          </a:p>
        </p:txBody>
      </p:sp>
    </p:spTree>
    <p:extLst>
      <p:ext uri="{BB962C8B-B14F-4D97-AF65-F5344CB8AC3E}">
        <p14:creationId xmlns:p14="http://schemas.microsoft.com/office/powerpoint/2010/main" val="1556479186"/>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C5EFA1CB-A977-4B8C-B392-E73E4BB01AA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Повторне відкривання</a:t>
            </a:r>
          </a:p>
        </p:txBody>
      </p:sp>
      <p:sp>
        <p:nvSpPr>
          <p:cNvPr id="2" name="step-number">
            <a:extLst xmlns:a="http://schemas.openxmlformats.org/drawingml/2006/main">
              <a:ext uri="{FF2B5EF4-FFF2-40B4-BE49-F238E27FC236}">
                <a16:creationId xmlns:a16="http://schemas.microsoft.com/office/drawing/2014/main" id="{D9DCBA5B-39DA-4C92-9E52-E78747AFFC4D}"/>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C91F2772-B3EA-4A4B-9815-50333F831FF9}"/>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Закрийте brief.txt.</a:t>
            </a:r>
          </a:p>
        </p:txBody>
      </p:sp>
      <p:sp>
        <p:nvSpPr>
          <p:cNvPr id="4" name="step-number">
            <a:extLst xmlns:a="http://schemas.openxmlformats.org/drawingml/2006/main">
              <a:ext uri="{FF2B5EF4-FFF2-40B4-BE49-F238E27FC236}">
                <a16:creationId xmlns:a16="http://schemas.microsoft.com/office/drawing/2014/main" id="{415B91A9-C164-4BBD-845C-4CFFAE546997}"/>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22F53944-5CE7-474D-B53E-88151DA78660}"/>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його з personal-site у Провіднику.</a:t>
            </a:r>
          </a:p>
        </p:txBody>
      </p:sp>
      <p:sp>
        <p:nvSpPr>
          <p:cNvPr id="6" name="step-number">
            <a:extLst xmlns:a="http://schemas.openxmlformats.org/drawingml/2006/main">
              <a:ext uri="{FF2B5EF4-FFF2-40B4-BE49-F238E27FC236}">
                <a16:creationId xmlns:a16="http://schemas.microsoft.com/office/drawing/2014/main" id="{E5ED90D8-FE72-47FE-BD42-D16097513133}"/>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00756A1E-780C-4402-AF04-A9E717395F8B}"/>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Покажіть партнеру вступ, три проєкти й чотири перевірки.</a:t>
            </a:r>
          </a:p>
        </p:txBody>
      </p:sp>
      <p:sp>
        <p:nvSpPr>
          <p:cNvPr id="8" name="source-footer">
            <a:extLst xmlns:a="http://schemas.openxmlformats.org/drawingml/2006/main">
              <a:ext uri="{FF2B5EF4-FFF2-40B4-BE49-F238E27FC236}">
                <a16:creationId xmlns:a16="http://schemas.microsoft.com/office/drawing/2014/main" id="{2C5F5C7C-E12C-4E05-875C-779CED17E848}"/>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32–40 хв</a:t>
            </a:r>
          </a:p>
        </p:txBody>
      </p:sp>
      <p:sp>
        <p:nvSpPr>
          <p:cNvPr id="9" name="slide-number">
            <a:extLst xmlns:a="http://schemas.openxmlformats.org/drawingml/2006/main">
              <a:ext uri="{FF2B5EF4-FFF2-40B4-BE49-F238E27FC236}">
                <a16:creationId xmlns:a16="http://schemas.microsoft.com/office/drawing/2014/main" id="{7B36F0A9-D8C8-45F6-B537-A2D57F54FCD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11 / 14</a:t>
            </a:r>
          </a:p>
        </p:txBody>
      </p:sp>
    </p:spTree>
    <p:extLst>
      <p:ext uri="{BB962C8B-B14F-4D97-AF65-F5344CB8AC3E}">
        <p14:creationId xmlns:p14="http://schemas.microsoft.com/office/powerpoint/2010/main" val="185973651"/>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04DE85A3-F051-4244-9818-70226EFBA0C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Самоперевірка</a:t>
            </a:r>
          </a:p>
        </p:txBody>
      </p:sp>
      <p:sp>
        <p:nvSpPr>
          <p:cNvPr id="2" name="step-number">
            <a:extLst xmlns:a="http://schemas.openxmlformats.org/drawingml/2006/main">
              <a:ext uri="{FF2B5EF4-FFF2-40B4-BE49-F238E27FC236}">
                <a16:creationId xmlns:a16="http://schemas.microsoft.com/office/drawing/2014/main" id="{9C808261-79C8-4CA7-AC7A-103DF08563C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F7420B74-9308-4B5D-A2B4-B1FAA9FE9AAB}"/>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Який файл лишається після планування без коду?</a:t>
            </a:r>
          </a:p>
        </p:txBody>
      </p:sp>
      <p:sp>
        <p:nvSpPr>
          <p:cNvPr id="4" name="step-number">
            <a:extLst xmlns:a="http://schemas.openxmlformats.org/drawingml/2006/main">
              <a:ext uri="{FF2B5EF4-FFF2-40B4-BE49-F238E27FC236}">
                <a16:creationId xmlns:a16="http://schemas.microsoft.com/office/drawing/2014/main" id="{EC9EA3F9-94B5-4F12-B914-082503E54482}"/>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35C5718A-2519-4AB0-B533-FD2F27E87124}"/>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Чого бракує завданню «Зроби гарний сайт»?</a:t>
            </a:r>
          </a:p>
        </p:txBody>
      </p:sp>
      <p:sp>
        <p:nvSpPr>
          <p:cNvPr id="6" name="step-number">
            <a:extLst xmlns:a="http://schemas.openxmlformats.org/drawingml/2006/main">
              <a:ext uri="{FF2B5EF4-FFF2-40B4-BE49-F238E27FC236}">
                <a16:creationId xmlns:a16="http://schemas.microsoft.com/office/drawing/2014/main" id="{17159A59-834B-4E3B-8311-62B69B3A0556}"/>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214DEF96-EE71-4736-A2BE-EBC6450B13CC}"/>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Що зробити з вигаданими п’ятьма роками досвіду Олени?</a:t>
            </a:r>
          </a:p>
        </p:txBody>
      </p:sp>
      <p:sp>
        <p:nvSpPr>
          <p:cNvPr id="8" name="source-footer">
            <a:extLst xmlns:a="http://schemas.openxmlformats.org/drawingml/2006/main">
              <a:ext uri="{FF2B5EF4-FFF2-40B4-BE49-F238E27FC236}">
                <a16:creationId xmlns:a16="http://schemas.microsoft.com/office/drawing/2014/main" id="{FC25955D-F014-4880-946F-1C2FCC60DC6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40–45 хв</a:t>
            </a:r>
          </a:p>
        </p:txBody>
      </p:sp>
      <p:sp>
        <p:nvSpPr>
          <p:cNvPr id="9" name="slide-number">
            <a:extLst xmlns:a="http://schemas.openxmlformats.org/drawingml/2006/main">
              <a:ext uri="{FF2B5EF4-FFF2-40B4-BE49-F238E27FC236}">
                <a16:creationId xmlns:a16="http://schemas.microsoft.com/office/drawing/2014/main" id="{367B46E1-F77D-4CCF-B189-95637B05899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12 / 14</a:t>
            </a:r>
          </a:p>
        </p:txBody>
      </p:sp>
    </p:spTree>
    <p:extLst>
      <p:ext uri="{BB962C8B-B14F-4D97-AF65-F5344CB8AC3E}">
        <p14:creationId xmlns:p14="http://schemas.microsoft.com/office/powerpoint/2010/main" val="1978827843"/>
      </p:ext>
    </p:extLst>
  </p:cSld>
</p:sld>
</file>

<file path=ppt/slides/slide1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B84BCC83-B941-455E-9009-00466F515FA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Практика вдома</a:t>
            </a:r>
          </a:p>
        </p:txBody>
      </p:sp>
      <p:sp>
        <p:nvSpPr>
          <p:cNvPr id="2" name="step-number">
            <a:extLst xmlns:a="http://schemas.openxmlformats.org/drawingml/2006/main">
              <a:ext uri="{FF2B5EF4-FFF2-40B4-BE49-F238E27FC236}">
                <a16:creationId xmlns:a16="http://schemas.microsoft.com/office/drawing/2014/main" id="{22757043-51CB-4F96-A43A-F3FB119FDF5A}"/>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7962029F-A887-4212-88DA-437D052C6E70}"/>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Через «Зберегти як» створіть brief-home.txt поруч із brief.txt.</a:t>
            </a:r>
          </a:p>
        </p:txBody>
      </p:sp>
      <p:sp>
        <p:nvSpPr>
          <p:cNvPr id="4" name="step-number">
            <a:extLst xmlns:a="http://schemas.openxmlformats.org/drawingml/2006/main">
              <a:ext uri="{FF2B5EF4-FFF2-40B4-BE49-F238E27FC236}">
                <a16:creationId xmlns:a16="http://schemas.microsoft.com/office/drawing/2014/main" id="{C48504B4-4151-4D75-9360-F0817B3FACCB}"/>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4B02852-2866-42B0-A3DC-E63019DBB97D}"/>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Змініть один інтерес. Вступ має до 40 слів.</a:t>
            </a:r>
          </a:p>
        </p:txBody>
      </p:sp>
      <p:sp>
        <p:nvSpPr>
          <p:cNvPr id="6" name="step-number">
            <a:extLst xmlns:a="http://schemas.openxmlformats.org/drawingml/2006/main">
              <a:ext uri="{FF2B5EF4-FFF2-40B4-BE49-F238E27FC236}">
                <a16:creationId xmlns:a16="http://schemas.microsoft.com/office/drawing/2014/main" id="{054BD26E-FD55-4FAB-A65E-16CDBEA1A604}"/>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A2E5DF51-11AF-4FE8-967E-73D70CF4C9FA}"/>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три проєкти. Додайте перевірку змісту й перевірку меню.</a:t>
            </a:r>
          </a:p>
        </p:txBody>
      </p:sp>
      <p:sp>
        <p:nvSpPr>
          <p:cNvPr id="8" name="source-footer">
            <a:extLst xmlns:a="http://schemas.openxmlformats.org/drawingml/2006/main">
              <a:ext uri="{FF2B5EF4-FFF2-40B4-BE49-F238E27FC236}">
                <a16:creationId xmlns:a16="http://schemas.microsoft.com/office/drawing/2014/main" id="{DDA892BF-108A-4ADD-A0C6-5A65400DF36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40–45 хв</a:t>
            </a:r>
          </a:p>
        </p:txBody>
      </p:sp>
      <p:sp>
        <p:nvSpPr>
          <p:cNvPr id="9" name="slide-number">
            <a:extLst xmlns:a="http://schemas.openxmlformats.org/drawingml/2006/main">
              <a:ext uri="{FF2B5EF4-FFF2-40B4-BE49-F238E27FC236}">
                <a16:creationId xmlns:a16="http://schemas.microsoft.com/office/drawing/2014/main" id="{2FB7DEBE-3DBB-4752-A1EC-8669C3EBB2BC}"/>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13 / 14</a:t>
            </a:r>
          </a:p>
        </p:txBody>
      </p:sp>
    </p:spTree>
    <p:extLst>
      <p:ext uri="{BB962C8B-B14F-4D97-AF65-F5344CB8AC3E}">
        <p14:creationId xmlns:p14="http://schemas.microsoft.com/office/powerpoint/2010/main" val="136557549"/>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4D7EE301-7B1E-4A47-B047-CA7AD8E621D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Ознаки готової роботи</a:t>
            </a:r>
          </a:p>
        </p:txBody>
      </p:sp>
      <p:sp>
        <p:nvSpPr>
          <p:cNvPr id="2" name="step-number">
            <a:extLst xmlns:a="http://schemas.openxmlformats.org/drawingml/2006/main">
              <a:ext uri="{FF2B5EF4-FFF2-40B4-BE49-F238E27FC236}">
                <a16:creationId xmlns:a16="http://schemas.microsoft.com/office/drawing/2014/main" id="{E669A51D-B4B6-475E-A3E4-937EC584F999}"/>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D38D00AD-F2B6-48F0-842B-951753C9BB27}"/>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brief.txt повторно відкривається з personal-site.</a:t>
            </a:r>
          </a:p>
        </p:txBody>
      </p:sp>
      <p:sp>
        <p:nvSpPr>
          <p:cNvPr id="4" name="step-number">
            <a:extLst xmlns:a="http://schemas.openxmlformats.org/drawingml/2006/main">
              <a:ext uri="{FF2B5EF4-FFF2-40B4-BE49-F238E27FC236}">
                <a16:creationId xmlns:a16="http://schemas.microsoft.com/office/drawing/2014/main" id="{2364EB00-0705-47D1-B3CA-353BCECC6406}"/>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FE5BE430-916B-4462-A258-E6DE2E2D6BA2}"/>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Вступ правдивий, три проєкти й чотири перевірки на місці.</a:t>
            </a:r>
          </a:p>
        </p:txBody>
      </p:sp>
      <p:sp>
        <p:nvSpPr>
          <p:cNvPr id="6" name="step-number">
            <a:extLst xmlns:a="http://schemas.openxmlformats.org/drawingml/2006/main">
              <a:ext uri="{FF2B5EF4-FFF2-40B4-BE49-F238E27FC236}">
                <a16:creationId xmlns:a16="http://schemas.microsoft.com/office/drawing/2014/main" id="{306BE333-1EDD-406A-A482-3A051507CE66}"/>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326B78"/>
                </a:solidFill>
                <a:latin typeface="Calibri"/>
                <a:ea typeface="Calibri"/>
                <a:cs typeface="Calibri"/>
              </a:defRPr>
            </a:defPPr>
            <a:lvl1pPr>
              <a:buNone/>
              <a:defRPr sz="2400" b="1">
                <a:solidFill>
                  <a:srgbClr val="326B78"/>
                </a:solidFill>
                <a:latin typeface="Calibri"/>
                <a:ea typeface="Calibri"/>
                <a:cs typeface="Calibri"/>
              </a:defRPr>
            </a:lvl1pPr>
            <a:lvl2pPr>
              <a:buNone/>
              <a:defRPr sz="2400" b="1">
                <a:solidFill>
                  <a:srgbClr val="326B78"/>
                </a:solidFill>
                <a:latin typeface="Calibri"/>
                <a:ea typeface="Calibri"/>
                <a:cs typeface="Calibri"/>
              </a:defRPr>
            </a:lvl2pPr>
            <a:lvl3pPr>
              <a:buNone/>
              <a:defRPr sz="2400" b="1">
                <a:solidFill>
                  <a:srgbClr val="326B78"/>
                </a:solidFill>
                <a:latin typeface="Calibri"/>
                <a:ea typeface="Calibri"/>
                <a:cs typeface="Calibri"/>
              </a:defRPr>
            </a:lvl3pPr>
            <a:lvl4pPr>
              <a:buNone/>
              <a:defRPr sz="2400" b="1">
                <a:solidFill>
                  <a:srgbClr val="326B78"/>
                </a:solidFill>
                <a:latin typeface="Calibri"/>
                <a:ea typeface="Calibri"/>
                <a:cs typeface="Calibri"/>
              </a:defRPr>
            </a:lvl4pPr>
            <a:lvl5pPr>
              <a:buNone/>
              <a:defRPr sz="2400" b="1">
                <a:solidFill>
                  <a:srgbClr val="326B78"/>
                </a:solidFill>
                <a:latin typeface="Calibri"/>
                <a:ea typeface="Calibri"/>
                <a:cs typeface="Calibri"/>
              </a:defRPr>
            </a:lvl5pPr>
            <a:lvl6pPr>
              <a:buNone/>
              <a:defRPr sz="2400" b="1">
                <a:solidFill>
                  <a:srgbClr val="326B78"/>
                </a:solidFill>
                <a:latin typeface="Calibri"/>
                <a:ea typeface="Calibri"/>
                <a:cs typeface="Calibri"/>
              </a:defRPr>
            </a:lvl6pPr>
            <a:lvl7pPr>
              <a:buNone/>
              <a:defRPr sz="2400" b="1">
                <a:solidFill>
                  <a:srgbClr val="326B78"/>
                </a:solidFill>
                <a:latin typeface="Calibri"/>
                <a:ea typeface="Calibri"/>
                <a:cs typeface="Calibri"/>
              </a:defRPr>
            </a:lvl7pPr>
            <a:lvl8pPr>
              <a:buNone/>
              <a:defRPr sz="2400" b="1">
                <a:solidFill>
                  <a:srgbClr val="326B78"/>
                </a:solidFill>
                <a:latin typeface="Calibri"/>
                <a:ea typeface="Calibri"/>
                <a:cs typeface="Calibri"/>
              </a:defRPr>
            </a:lvl8pPr>
            <a:lvl9pPr>
              <a:buNone/>
              <a:defRPr sz="2400" b="1">
                <a:solidFill>
                  <a:srgbClr val="326B78"/>
                </a:solidFill>
                <a:latin typeface="Calibri"/>
                <a:ea typeface="Calibri"/>
                <a:cs typeface="Calibri"/>
              </a:defRPr>
            </a:lvl9pPr>
          </a:lstStyle>
          <a:p xmlns:a="http://schemas.openxmlformats.org/drawingml/2006/main">
            <a:pPr>
              <a:buNone/>
              <a:defRPr sz="2400" b="1">
                <a:solidFill>
                  <a:srgbClr val="326B78"/>
                </a:solidFill>
                <a:latin typeface="Calibri"/>
                <a:ea typeface="Calibri"/>
                <a:cs typeface="Calibri"/>
              </a:defRPr>
            </a:pPr>
            <a:r>
              <a:rPr sz="2400" b="1">
                <a:solidFill>
                  <a:srgbClr val="326B78"/>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4F21E1C9-90E6-4184-AE29-356B5620F878}"/>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Домашня версія має окреме ім’я.</a:t>
            </a:r>
          </a:p>
        </p:txBody>
      </p:sp>
      <p:sp>
        <p:nvSpPr>
          <p:cNvPr id="8" name="source-footer">
            <a:extLst xmlns:a="http://schemas.openxmlformats.org/drawingml/2006/main">
              <a:ext uri="{FF2B5EF4-FFF2-40B4-BE49-F238E27FC236}">
                <a16:creationId xmlns:a16="http://schemas.microsoft.com/office/drawing/2014/main" id="{12DCE3B8-8FB7-4F32-AF6B-8966457F69A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11    Книга: с. 58    40–45 хв</a:t>
            </a:r>
          </a:p>
        </p:txBody>
      </p:sp>
      <p:sp>
        <p:nvSpPr>
          <p:cNvPr id="9" name="slide-number">
            <a:extLst xmlns:a="http://schemas.openxmlformats.org/drawingml/2006/main">
              <a:ext uri="{FF2B5EF4-FFF2-40B4-BE49-F238E27FC236}">
                <a16:creationId xmlns:a16="http://schemas.microsoft.com/office/drawing/2014/main" id="{EA93A2A2-DDBC-4562-92F3-ED9F715C11CA}"/>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326B78"/>
                </a:solidFill>
                <a:latin typeface="Calibri"/>
                <a:ea typeface="Calibri"/>
                <a:cs typeface="Calibri"/>
              </a:defRPr>
            </a:defPPr>
            <a:lvl1pPr>
              <a:buNone/>
              <a:defRPr sz="1500" b="0">
                <a:solidFill>
                  <a:srgbClr val="326B78"/>
                </a:solidFill>
                <a:latin typeface="Calibri"/>
                <a:ea typeface="Calibri"/>
                <a:cs typeface="Calibri"/>
              </a:defRPr>
            </a:lvl1pPr>
            <a:lvl2pPr>
              <a:buNone/>
              <a:defRPr sz="1500" b="0">
                <a:solidFill>
                  <a:srgbClr val="326B78"/>
                </a:solidFill>
                <a:latin typeface="Calibri"/>
                <a:ea typeface="Calibri"/>
                <a:cs typeface="Calibri"/>
              </a:defRPr>
            </a:lvl2pPr>
            <a:lvl3pPr>
              <a:buNone/>
              <a:defRPr sz="1500" b="0">
                <a:solidFill>
                  <a:srgbClr val="326B78"/>
                </a:solidFill>
                <a:latin typeface="Calibri"/>
                <a:ea typeface="Calibri"/>
                <a:cs typeface="Calibri"/>
              </a:defRPr>
            </a:lvl3pPr>
            <a:lvl4pPr>
              <a:buNone/>
              <a:defRPr sz="1500" b="0">
                <a:solidFill>
                  <a:srgbClr val="326B78"/>
                </a:solidFill>
                <a:latin typeface="Calibri"/>
                <a:ea typeface="Calibri"/>
                <a:cs typeface="Calibri"/>
              </a:defRPr>
            </a:lvl4pPr>
            <a:lvl5pPr>
              <a:buNone/>
              <a:defRPr sz="1500" b="0">
                <a:solidFill>
                  <a:srgbClr val="326B78"/>
                </a:solidFill>
                <a:latin typeface="Calibri"/>
                <a:ea typeface="Calibri"/>
                <a:cs typeface="Calibri"/>
              </a:defRPr>
            </a:lvl5pPr>
            <a:lvl6pPr>
              <a:buNone/>
              <a:defRPr sz="1500" b="0">
                <a:solidFill>
                  <a:srgbClr val="326B78"/>
                </a:solidFill>
                <a:latin typeface="Calibri"/>
                <a:ea typeface="Calibri"/>
                <a:cs typeface="Calibri"/>
              </a:defRPr>
            </a:lvl6pPr>
            <a:lvl7pPr>
              <a:buNone/>
              <a:defRPr sz="1500" b="0">
                <a:solidFill>
                  <a:srgbClr val="326B78"/>
                </a:solidFill>
                <a:latin typeface="Calibri"/>
                <a:ea typeface="Calibri"/>
                <a:cs typeface="Calibri"/>
              </a:defRPr>
            </a:lvl7pPr>
            <a:lvl8pPr>
              <a:buNone/>
              <a:defRPr sz="1500" b="0">
                <a:solidFill>
                  <a:srgbClr val="326B78"/>
                </a:solidFill>
                <a:latin typeface="Calibri"/>
                <a:ea typeface="Calibri"/>
                <a:cs typeface="Calibri"/>
              </a:defRPr>
            </a:lvl8pPr>
            <a:lvl9pPr>
              <a:buNone/>
              <a:defRPr sz="1500" b="0">
                <a:solidFill>
                  <a:srgbClr val="326B78"/>
                </a:solidFill>
                <a:latin typeface="Calibri"/>
                <a:ea typeface="Calibri"/>
                <a:cs typeface="Calibri"/>
              </a:defRPr>
            </a:lvl9pPr>
          </a:lstStyle>
          <a:p xmlns:a="http://schemas.openxmlformats.org/drawingml/2006/main">
            <a:pPr>
              <a:buNone/>
              <a:defRPr sz="1500" b="0">
                <a:solidFill>
                  <a:srgbClr val="326B78"/>
                </a:solidFill>
                <a:latin typeface="Calibri"/>
                <a:ea typeface="Calibri"/>
                <a:cs typeface="Calibri"/>
              </a:defRPr>
            </a:pPr>
            <a:r>
              <a:rPr sz="1500" b="0">
                <a:solidFill>
                  <a:srgbClr val="326B78"/>
                </a:solidFill>
                <a:latin typeface="Calibri"/>
                <a:ea typeface="Calibri"/>
                <a:cs typeface="Calibri"/>
              </a:rPr>
              <a:t>14 / 14</a:t>
            </a:r>
          </a:p>
        </p:txBody>
      </p:sp>
    </p:spTree>
    <p:extLst>
      <p:ext uri="{BB962C8B-B14F-4D97-AF65-F5344CB8AC3E}">
        <p14:creationId xmlns:p14="http://schemas.microsoft.com/office/powerpoint/2010/main" val="14716734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2026-11-01T12:22:05.2830000Z</dcterms:created>
  <dcterms:modified xsi:type="dcterms:W3CDTF">2026-11-01T12:22:05.2830000Z</dcterms:modified>
</coreProperties>
</file>