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c5e62da18f4c33" /><Relationship Type="http://schemas.openxmlformats.org/officeDocument/2006/relationships/extended-properties" Target="/docProps/app.xml" Id="R58af8a645c2d4424" /><Relationship Type="http://schemas.openxmlformats.org/officeDocument/2006/relationships/officeDocument" Target="/ppt/presentation.xml" Id="R10363239457442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ab8d454d320434b"/>
  </p:sldMasterIdLst>
  <p:notesMasterIdLst>
    <p:notesMasterId xmlns:r="http://schemas.openxmlformats.org/officeDocument/2006/relationships" r:id="Re309e55bdc0146bf"/>
  </p:notesMasterIdLst>
  <p:sldIdLst>
    <p:sldId xmlns:r="http://schemas.openxmlformats.org/officeDocument/2006/relationships" id="256" r:id="Re0e045a6a515458c"/>
    <p:sldId xmlns:r="http://schemas.openxmlformats.org/officeDocument/2006/relationships" id="257" r:id="Ree6a4a5d2eba467e"/>
    <p:sldId xmlns:r="http://schemas.openxmlformats.org/officeDocument/2006/relationships" id="258" r:id="Re4c89ab328a2433d"/>
    <p:sldId xmlns:r="http://schemas.openxmlformats.org/officeDocument/2006/relationships" id="259" r:id="R908f6ceed247495e"/>
    <p:sldId xmlns:r="http://schemas.openxmlformats.org/officeDocument/2006/relationships" id="260" r:id="Rcb7c4c3bed3a4d99"/>
    <p:sldId xmlns:r="http://schemas.openxmlformats.org/officeDocument/2006/relationships" id="261" r:id="R471478fe67c14606"/>
    <p:sldId xmlns:r="http://schemas.openxmlformats.org/officeDocument/2006/relationships" id="262" r:id="R9a332f0f82a74344"/>
    <p:sldId xmlns:r="http://schemas.openxmlformats.org/officeDocument/2006/relationships" id="263" r:id="Rf7dea6e81fbd40ab"/>
    <p:sldId xmlns:r="http://schemas.openxmlformats.org/officeDocument/2006/relationships" id="264" r:id="Rb711dba0e5a34571"/>
    <p:sldId xmlns:r="http://schemas.openxmlformats.org/officeDocument/2006/relationships" id="265" r:id="R183ee0ef7dd54a67"/>
    <p:sldId xmlns:r="http://schemas.openxmlformats.org/officeDocument/2006/relationships" id="266" r:id="R5dcc2c13071b43ee"/>
    <p:sldId xmlns:r="http://schemas.openxmlformats.org/officeDocument/2006/relationships" id="267" r:id="Reffc766afcd44260"/>
    <p:sldId xmlns:r="http://schemas.openxmlformats.org/officeDocument/2006/relationships" id="268" r:id="R1b096e50d68c4e56"/>
    <p:sldId xmlns:r="http://schemas.openxmlformats.org/officeDocument/2006/relationships" id="269" r:id="R24bef65b37d64b12"/>
    <p:sldId xmlns:r="http://schemas.openxmlformats.org/officeDocument/2006/relationships" id="270" r:id="R0f38ae1d98db4f10"/>
    <p:sldId xmlns:r="http://schemas.openxmlformats.org/officeDocument/2006/relationships" id="271" r:id="Rd35f87e6779a4699"/>
    <p:sldId xmlns:r="http://schemas.openxmlformats.org/officeDocument/2006/relationships" id="272" r:id="R6c9d46053b114d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163544cd744ff5" /><Relationship Type="http://schemas.openxmlformats.org/officeDocument/2006/relationships/slideMaster" Target="/ppt/slideMasters/slideMaster1.xml" Id="Rfab8d454d320434b" /><Relationship Type="http://schemas.openxmlformats.org/officeDocument/2006/relationships/notesMaster" Target="/ppt/notesMasters/notesMaster1.xml" Id="Re309e55bdc0146bf" /><Relationship Type="http://schemas.openxmlformats.org/officeDocument/2006/relationships/presProps" Target="/ppt/presProps.xml" Id="R940fb0946fc342df" /><Relationship Type="http://schemas.openxmlformats.org/officeDocument/2006/relationships/tableStyles" Target="/ppt/tableStyles.xml" Id="R2a73d2789a1a4a50" /><Relationship Type="http://schemas.openxmlformats.org/officeDocument/2006/relationships/slide" Target="/ppt/slides/slide1.xml" Id="Re0e045a6a515458c" /><Relationship Type="http://schemas.openxmlformats.org/officeDocument/2006/relationships/slide" Target="/ppt/slides/slide2.xml" Id="Ree6a4a5d2eba467e" /><Relationship Type="http://schemas.openxmlformats.org/officeDocument/2006/relationships/slide" Target="/ppt/slides/slide3.xml" Id="Re4c89ab328a2433d" /><Relationship Type="http://schemas.openxmlformats.org/officeDocument/2006/relationships/slide" Target="/ppt/slides/slide4.xml" Id="R908f6ceed247495e" /><Relationship Type="http://schemas.openxmlformats.org/officeDocument/2006/relationships/slide" Target="/ppt/slides/slide5.xml" Id="Rcb7c4c3bed3a4d99" /><Relationship Type="http://schemas.openxmlformats.org/officeDocument/2006/relationships/slide" Target="/ppt/slides/slide6.xml" Id="R471478fe67c14606" /><Relationship Type="http://schemas.openxmlformats.org/officeDocument/2006/relationships/slide" Target="/ppt/slides/slide7.xml" Id="R9a332f0f82a74344" /><Relationship Type="http://schemas.openxmlformats.org/officeDocument/2006/relationships/slide" Target="/ppt/slides/slide8.xml" Id="Rf7dea6e81fbd40ab" /><Relationship Type="http://schemas.openxmlformats.org/officeDocument/2006/relationships/slide" Target="/ppt/slides/slide9.xml" Id="Rb711dba0e5a34571" /><Relationship Type="http://schemas.openxmlformats.org/officeDocument/2006/relationships/slide" Target="/ppt/slides/slide10.xml" Id="R183ee0ef7dd54a67" /><Relationship Type="http://schemas.openxmlformats.org/officeDocument/2006/relationships/slide" Target="/ppt/slides/slide11.xml" Id="R5dcc2c13071b43ee" /><Relationship Type="http://schemas.openxmlformats.org/officeDocument/2006/relationships/slide" Target="/ppt/slides/slide12.xml" Id="Reffc766afcd44260" /><Relationship Type="http://schemas.openxmlformats.org/officeDocument/2006/relationships/slide" Target="/ppt/slides/slide13.xml" Id="R1b096e50d68c4e56" /><Relationship Type="http://schemas.openxmlformats.org/officeDocument/2006/relationships/slide" Target="/ppt/slides/slide14.xml" Id="R24bef65b37d64b12" /><Relationship Type="http://schemas.openxmlformats.org/officeDocument/2006/relationships/slide" Target="/ppt/slides/slide15.xml" Id="R0f38ae1d98db4f10" /><Relationship Type="http://schemas.openxmlformats.org/officeDocument/2006/relationships/slide" Target="/ppt/slides/slide16.xml" Id="Rd35f87e6779a4699" /><Relationship Type="http://schemas.openxmlformats.org/officeDocument/2006/relationships/slide" Target="/ppt/slides/slide17.xml" Id="R6c9d46053b114d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862a26870347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ff07078f1a461e" /><Relationship Type="http://schemas.openxmlformats.org/officeDocument/2006/relationships/notesMaster" Target="/ppt/notesMasters/notesMaster1.xml" Id="R5d0d7820194e4cd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5520bd442c447c7" /><Relationship Type="http://schemas.openxmlformats.org/officeDocument/2006/relationships/notesMaster" Target="/ppt/notesMasters/notesMaster1.xml" Id="R81e9c91e0c61404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e0e9e2e5f3441d" /><Relationship Type="http://schemas.openxmlformats.org/officeDocument/2006/relationships/notesMaster" Target="/ppt/notesMasters/notesMaster1.xml" Id="Re8c90bd2318c49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6ee03a03dc4281" /><Relationship Type="http://schemas.openxmlformats.org/officeDocument/2006/relationships/notesMaster" Target="/ppt/notesMasters/notesMaster1.xml" Id="Re979fc3a259641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ec060767f845a2" /><Relationship Type="http://schemas.openxmlformats.org/officeDocument/2006/relationships/notesMaster" Target="/ppt/notesMasters/notesMaster1.xml" Id="R7961f06b69cd47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5dc9443b334ced" /><Relationship Type="http://schemas.openxmlformats.org/officeDocument/2006/relationships/notesMaster" Target="/ppt/notesMasters/notesMaster1.xml" Id="Re2da1dcd4e6449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b8c89c6b78465a" /><Relationship Type="http://schemas.openxmlformats.org/officeDocument/2006/relationships/notesMaster" Target="/ppt/notesMasters/notesMaster1.xml" Id="Rad347a27f36b4cb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d1ce13cdb9478a" /><Relationship Type="http://schemas.openxmlformats.org/officeDocument/2006/relationships/notesMaster" Target="/ppt/notesMasters/notesMaster1.xml" Id="R2e5722d8167e461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4a7a3855b224553" /><Relationship Type="http://schemas.openxmlformats.org/officeDocument/2006/relationships/notesMaster" Target="/ppt/notesMasters/notesMaster1.xml" Id="Raf23b8b8b3ea44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e17c321b184376" /><Relationship Type="http://schemas.openxmlformats.org/officeDocument/2006/relationships/notesMaster" Target="/ppt/notesMasters/notesMaster1.xml" Id="Rf877fc41d4c749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4101eab64ed47e3" /><Relationship Type="http://schemas.openxmlformats.org/officeDocument/2006/relationships/notesMaster" Target="/ppt/notesMasters/notesMaster1.xml" Id="Rb4192be98e864b7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f6a4328de554952" /><Relationship Type="http://schemas.openxmlformats.org/officeDocument/2006/relationships/notesMaster" Target="/ppt/notesMasters/notesMaster1.xml" Id="R54a06c2ae2b7403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cf20d90e9864fa2" /><Relationship Type="http://schemas.openxmlformats.org/officeDocument/2006/relationships/notesMaster" Target="/ppt/notesMasters/notesMaster1.xml" Id="Re3e183f659eb40d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67d3b1e1959495e" /><Relationship Type="http://schemas.openxmlformats.org/officeDocument/2006/relationships/notesMaster" Target="/ppt/notesMasters/notesMaster1.xml" Id="Re094616a14db44f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060aa4b2bb64075" /><Relationship Type="http://schemas.openxmlformats.org/officeDocument/2006/relationships/notesMaster" Target="/ppt/notesMasters/notesMaster1.xml" Id="Rc4fefef8187d47a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ea93ea41fdd499a" /><Relationship Type="http://schemas.openxmlformats.org/officeDocument/2006/relationships/notesMaster" Target="/ppt/notesMasters/notesMaster1.xml" Id="R4a8ba221cef24f2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b03d7eea1864fd6" /><Relationship Type="http://schemas.openxmlformats.org/officeDocument/2006/relationships/notesMaster" Target="/ppt/notesMasters/notesMaster1.xml" Id="R6cf1447cfac548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Перевірте brief.txt кожного робочого прикладу; основний бриф має містити Олену й три проєкти.</a:t>
            </a:r>
          </a:p>
          <a:p xmlns:a="http://schemas.openxmlformats.org/drawingml/2006/main">
            <a:r>
              <a:t>Підготуйте Examples_UA.zip та переконайтеся, що всередині personal-site є два робочі файли.</a:t>
            </a:r>
          </a:p>
          <a:p xmlns:a="http://schemas.openxmlformats.org/drawingml/2006/main">
            <a:r>
              <a:t>Відкрийте Блокнот, Провідник і Edge або Chrome; покажіть файлові розширення.</a:t>
            </a:r>
          </a:p>
          <a:p xmlns:a="http://schemas.openxmlformats.org/drawingml/2006/main">
            <a:r>
              <a:t>Підготуйте повну відповідь із двома файлами за запитом уроку 12 для демонстрації, якщо генерація затримається.</a:t>
            </a:r>
          </a:p>
          <a:p xmlns:a="http://schemas.openxmlformats.org/drawingml/2006/main">
            <a:r>
              <a:t>Власний варіант перед заміною збережіть у personal-site-backup або наступній вільній копії; учнівські файли не підміняйте без пояснення.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L11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 personal-site лежать окремі index.html і styles.css з правильними назвами.</a:t>
            </a:r>
          </a:p>
          <a:p xmlns:a="http://schemas.openxmlformats.org/drawingml/2006/main">
            <a:r>
              <a:t>Сайт відкривається локально; меню переходить до #projects.</a:t>
            </a:r>
          </a:p>
          <a:p xmlns:a="http://schemas.openxmlformats.org/drawingml/2006/main">
            <a:r>
              <a:t>Учень відкриває посилання клавіатурою й пояснює різницю редактора та браузера.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різницю відкривання в Блокноті та браузері. Відповідність файлів і ролей узято зі схеми b5_site_files у книзі.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Зв’язуємо текст із файлами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Браузер показує сторінку, а Блокнот — її запис. Один файл описує зміст, інший — оформлення. Відкрити HTML у Блокноті не означає, що сайт зламався.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brief.txt. Поруч у Провіднику назвіть майбутні index.html та styles.css й відкрийте схему «два файли — одна сторінка».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знаходять папку personal-site і свій бриф. Називають, де зберігатимуть результат, перш ніж копіювати код.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Очікувана відповідь: обидва файли лежатимуть поруч у personal-site.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Самі маршрути не потрібно виконувати послідовно.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5–15 хв. Обираємо один маршрут створення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Можна створити файли з відповіддю ШІ або взяти перевірений приклад. Це дві альтернативи, не два обов’язкові кроки поспіль. Після власної генерації не замінюємо її ZIP-файлами випадково.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чат вставте вміст brief.txt та основний запит із цього сценарію, замінивши позначку [БРИФ] реальним текстом. Натисніть кнопку надсилання. Для готового маршруту покажіть Examples_UA.zip → Видобути все й папку personal-site.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обирає один маршрут. У відповіді перевіряє наявність двох повних блоків; у ZIP знаходить саме два файли сайту.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Не приймайте «решта без змін» замість повного коду. Готовий маршрут починається з кроку 4, генераційний пропускає цей крок.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 містить усі параметри сайту. [БРИФ] замінюють повним вмістом brief.txt перед надсиланням.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Основний запит створення двох файлів</a:t>
            </a:r>
          </a:p>
          <a:p xmlns:a="http://schemas.openxmlformats.org/drawingml/2006/main">
            <a:r>
              <a:t>Підготовка повідомлення: замість [БРИФ] нижче вставте повний текст свого brief.txt; підказку в квадратних дужках видаліть. Надішліть матеріал і запит одним повідомленням.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[БРИФ]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Створи повний односторінковий сайт за погодженим брифом. Дай рівно два повні файли в окремих блоках: index.html і styles.css. Мова сторінки українська, lang="uk", кодування UTF-8. Меню: «Про мене», «Проєкти», «Контакт»; відповідні id: about, projects, contact. Один головний заголовок «Олена», вступ із class="intro", початковим font-size: 21px і max-width: 620px, три проєкти зі статусом у тексті. Контакт mailto:olena@example.com явно познач як навчальний. Біле тло, темно-зелений текст, сині підкреслені посилання, помітний фокус клавіатури. На вузькому екрані текст має переноситися. Підключи styles.css відносним шляхом. Без JavaScript, бібліотек, зовнішніх шрифтів і зображень. Сторінка повинна відкриватися подвійним клацанням index.html. Не скорочуй код і не пиши «решта без змін».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Два повні блоки index.html і styles.css. Після окремого збереження файлів відкривається українська сторінка з трьома проєктами, робочим меню та видимим фокусом.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ZIP-маршруту замість цього скопіюйте два готові файли. Перед заміною власного варіанта потрібна вільна backup-копія.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15–25 хв. Зберігаємо й відкриваємо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Розширення після крапки допомагає програмі впізнати файл. Якщо Блокнот допише txt, браузер отримає інший тип документа. CSS не дописуємо в кінець HTML: зв’язок уже задано всередині сторінки.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Скопіюйте HTML без потрійних зворотних лапок. Блокнот → Файл → Зберегти як: personal-site, index.html, Усі файли, UTF-8, Зберегти. У новому документі так само збережіть styles.css; двічі клацніть index.html.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зберігають або копіюють обидва файли. Якщо відкрилася інша програма, обирають Відкрити за допомогою → Microsoft Edge чи Chrome.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Видно ім’я Олени, вступ, три проєкти та контактний розділ; в адресі браузера є file:.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Блокнот показує запис HTML, браузер показує оформлену сторінку.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Пари міняються ролями: одна людина керує, друга називає результат.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25–33 хв. Перевіряємо посилання й фокус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Зовнішній вигляд ще не доводить, що меню працює. Натиснемо конкретне посилання й подивимося на адресу. Рамка після Tab показує, який елемент прийме наступну дію клавіатури.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браузері натисніть «Проєкти», знайдіть #projects наприкінці адреси. Потім натискайте Tab до посилання й Enter. Звузьте вікно й порівняйте його зі знімком у книзі.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по черзі керують мишею та клавіатурою. Один виконує дію, інший називає розділ, куди перейшла сторінка.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Перехід доходить до трьох проєктів; фокус видно, текст у вузькому вікні не обрізаний.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Справжні знімки готового прикладу в Microsoft Edge, 30.10.2026. Ширина вікон — 960 і 360 px; показано фрагменти сторінки. У презентації збільшено верхню частину обох сторінок: меню, заголовок і вступ.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Робочі приклади до книги «ШІ на практиці»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справжні знімки готового прикладу. Порівняйте перенесення вступу та видимість меню зі своїм сайтом.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Справжні знімки готового прикладу в Microsoft Edge, 30.10.2026. Ширина вікон — 960 і 360 px; показано фрагменти сторінки. У презентації збільшено верхню частину обох сторінок: меню, заголовок і вступ.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Робочі приклади до книги «ШІ на практиці»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справжні знімки готового прикладу. Порівняйте перенесення вступу та видимість меню зі своїм сайтом.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без кольорів означають привід перевірити файл оформлення перед повторною генерацією.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33–40 хв. Діагностуємо втрату оформлення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Якщо слова є, а кольорів немає, спершу перевіряємо файл оформлення, а не просимо новий сайт. Його ім’я в папці має збігатися з посиланням у HTML. Контактний mailto відкриває поштову програму, але сам не надсилає лист.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Блокноті знайдіть href="styles.css" і mailto:olena@example.com. Покажіть Вигляд → Показати → Розширення імен файлів та можливу зайву частину .txt; не видаляйте правильне розширення.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звіряють назву CSS, розташування поруч і навчальну адресу в коді. За відсутності фокуса використовують короткий запит нижче, зберігають CSS та повторюють Tab.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Учень називає дві перевірки: точне ім’я, включно з href, і розташування. Листа на умовну адресу не надсилають.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 містить місце для CSS. Після відповіді обов’язково збережіть файл, оновіть браузер і повторіть Tab.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Повернути видимий фокус</a:t>
            </a:r>
          </a:p>
          <a:p xmlns:a="http://schemas.openxmlformats.org/drawingml/2006/main">
            <a:r>
              <a:t>Підготовка: замініть [CSS] повним вмістом свого styles.css; видаліть підказку й надішліть разом із запитом.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[CSS]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Поверни видимий фокус посилань, не змінюючи іншого оформлення. Дай повний виправлений CSS.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Після збереження styles.css і оновлення сторінки Tab виділяє посилання видимою рамкою; решта оформлення збережена.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Умовну адресу olena@example.com перевіряють у коді. Надсилати лист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40–45 хв. Фіксуємо результат і межі домашньої роботи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Сьогодні сайт працює на вашому комп’ютері. Посилання file: не стане публічним, якщо просто надіслати його іншій людині. Вдома треба дослідити копію файлів, а не змінити основний сайт.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у книзі personal-site-home та site-files-home.txt. Зіставте файл для перегляду з файлом для зміни кольору.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показує відкриту сторінку й усно називає два файли. Для домашнього запису формулює відповідь власними словами.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Зараховуємо фактичне відкриття й перехід, а не повідомлення моделі «готово».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Зараховуйте виконані дії. Готовий ZIP дозволяє перевірити їх без нової генерації.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Перехід до розділу проєктів, адреса завершується #projects. 2. Точне ім’я, узгоджене з href, та розташування поруч із HTML. 3. Фокус клавіатури; Enter.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Після натискання «Проєкти» що має змінитися на сторінці та в адресі браузера?</a:t>
            </a:r>
          </a:p>
          <a:p xmlns:a="http://schemas.openxmlformats.org/drawingml/2006/main">
            <a:r>
              <a:t>Відповідь: Браузер перейде до трьох проєктів; адреса закінчуватиметься на `#projects`.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Слова видно, але кольори зникли. Які дві речі, пов’язані зі styles.css, перевірите спочатку?</a:t>
            </a:r>
          </a:p>
          <a:p xmlns:a="http://schemas.openxmlformats.org/drawingml/2006/main">
            <a:r>
              <a:t>Відповідь: Назву `styles.css`: вона має збігатися з `href` у HTML. Розташування: файл має лежати поруч із `index.html`.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Що означає рамка навколо посилання після натискання Tab і як відкрити це посилання без миші?</a:t>
            </a:r>
          </a:p>
          <a:p xmlns:a="http://schemas.openxmlformats.org/drawingml/2006/main">
            <a:r>
              <a:t>Відповідь: Рамка показує фокус клавіатури. Клавіша Enter відкриє вибране посилання.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Де змінити слова вступу?</a:t>
            </a:r>
          </a:p>
          <a:p xmlns:a="http://schemas.openxmlformats.org/drawingml/2006/main">
            <a:r>
              <a:t>Відповідь: У index.html, відкривши його в Блокноті.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 надсилатиме mailto лист самостійно?</a:t>
            </a:r>
          </a:p>
          <a:p xmlns:a="http://schemas.openxmlformats.org/drawingml/2006/main">
            <a:r>
              <a:t>Відповідь: Ні; він лише пропонує відкрити поштову програму.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текст домашнього завдання містить збереження та звірку записаних відповідей за файлами.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У Провіднику скопіюйте папку `personal-site` поруч і назвіть копію `personal-site-home`. Якщо назва зайнята, додайте вільний номер.</a:t>
            </a:r>
          </a:p>
          <a:p xmlns:a="http://schemas.openxmlformats.org/drawingml/2006/main">
            <a:r>
              <a:t>2. Відкрийте обидва файли копії в Блокноті. Знайдіть назву підключеного CSS і текст контактного посилання, нічого не змінюючи.</a:t>
            </a:r>
          </a:p>
          <a:p xmlns:a="http://schemas.openxmlformats.org/drawingml/2006/main">
            <a:r>
              <a:t>3. У `Documents\AI-practice\site-files-home.txt` запишіть, який файл треба відкрити для перегляду сторінки, а який — для зміни кольору. Додайте знайдену адресу контакту. Перевірте відповіді за файлами; листа надсилати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Копія personal-site-home окрема від основної папки.</a:t>
            </a:r>
          </a:p>
          <a:p xmlns:a="http://schemas.openxmlformats.org/drawingml/2006/main">
            <a:r>
              <a:t>site-files-home.txt правильно називає HTML для перегляду й CSS для кольору.</a:t>
            </a:r>
          </a:p>
          <a:p xmlns:a="http://schemas.openxmlformats.org/drawingml/2006/main">
            <a:r>
              <a:t>Контакт звірено з кодом; файли не змінено й листа не надіслано.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12, с. 62. Сценарій L12.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Генерація та локальна перевірка мають окремий статус, якщо використовували ZIP.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Два придатні файли: Є index.html і styles.css; сторінка оформлена.</a:t>
            </a:r>
          </a:p>
          <a:p xmlns:a="http://schemas.openxmlformats.org/drawingml/2006/main">
            <a:r>
              <a:t>Доказ: Провідник із розширеннями й локальна сторінка.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Робоче меню: Відкрито потрібний розділ, наприкінці адреси #projects.</a:t>
            </a:r>
          </a:p>
          <a:p xmlns:a="http://schemas.openxmlformats.org/drawingml/2006/main">
            <a:r>
              <a:t>Доказ: Натискання «Проєкти» та адреса.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Клавіатура: Рамка видима; Enter активує вибране посилання.</a:t>
            </a:r>
          </a:p>
          <a:p xmlns:a="http://schemas.openxmlformats.org/drawingml/2006/main">
            <a:r>
              <a:t>Доказ: Tab та Enter у браузері.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Учень показує лише сторінку та два названі файли або надсилає знімок адреси з #projects. Для перевірки клавіатури достатньо короткої демонстрації вікна без камери.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ШІ використовуйте файли з Examples_UA.zip. Без інтернету локальне відкриття й клавіатура перевіряються повністю; нову генерацію не зараховуйте.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У копії знайдіть id="projects" і відповідний href="#projects". Поясніть, як ці два записи пов’язують меню з розділом, нічого не змінюючи.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aed5ae5cd6462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f7e38281374d2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ab3368071b4a3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e6251af860478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e8e894a365422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b6303ae0844b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E0FE0B-8033-4E75-A4CD-BF4982A0D1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6D44D04-2001-48EE-BB54-552153D5029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0217127-A195-4690-913F-7EF3D9316E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65DB8F-8F57-48E1-A10D-B0764C09E0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DD5B88D-2D31-420E-8B88-FE73DFAD1E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59F3F6E-E8CB-4DE7-A62A-B5516995FC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906CB9B-F621-4F7C-92CE-D8DBB9342A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F15FE5-273C-424D-9177-C6BF3636195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D834F33-F7D8-47DF-824C-FB62404215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B7767BB-F4B8-4C73-9473-5CB4A60A844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20e085dca14876" /><Relationship Type="http://schemas.openxmlformats.org/officeDocument/2006/relationships/slideLayout" Target="/ppt/slideLayouts/slideLayout1.xml" Id="Rff1b6e91113a4e2b" /><Relationship Type="http://schemas.openxmlformats.org/officeDocument/2006/relationships/slideLayout" Target="/ppt/slideLayouts/slideLayout2.xml" Id="R5deb164c1279432b" /><Relationship Type="http://schemas.openxmlformats.org/officeDocument/2006/relationships/slideLayout" Target="/ppt/slideLayouts/slideLayout3.xml" Id="R14a84a4911e84995" /><Relationship Type="http://schemas.openxmlformats.org/officeDocument/2006/relationships/slideLayout" Target="/ppt/slideLayouts/slideLayout4.xml" Id="R2727d0dc408e4a60" /><Relationship Type="http://schemas.openxmlformats.org/officeDocument/2006/relationships/slideLayout" Target="/ppt/slideLayouts/slideLayout5.xml" Id="R051cd06931414c8f" /><Relationship Type="http://schemas.openxmlformats.org/officeDocument/2006/relationships/slideLayout" Target="/ppt/slideLayouts/slideLayout6.xml" Id="R962a0fd692194d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1b6e91113a4e2b"/>
    <p:sldLayoutId xmlns:r="http://schemas.openxmlformats.org/officeDocument/2006/relationships" id="2147483650" r:id="R5deb164c1279432b"/>
    <p:sldLayoutId xmlns:r="http://schemas.openxmlformats.org/officeDocument/2006/relationships" id="2147483651" r:id="R14a84a4911e84995"/>
    <p:sldLayoutId xmlns:r="http://schemas.openxmlformats.org/officeDocument/2006/relationships" id="2147483652" r:id="R2727d0dc408e4a60"/>
    <p:sldLayoutId xmlns:r="http://schemas.openxmlformats.org/officeDocument/2006/relationships" id="2147483653" r:id="R051cd06931414c8f"/>
    <p:sldLayoutId xmlns:r="http://schemas.openxmlformats.org/officeDocument/2006/relationships" id="2147483654" r:id="R962a0fd692194d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67454adf9b47b5" /><Relationship Type="http://schemas.openxmlformats.org/officeDocument/2006/relationships/image" Target="/ppt/media/image.jpeg" Id="Rde865dafc9b34d50" /><Relationship Type="http://schemas.openxmlformats.org/officeDocument/2006/relationships/notesSlide" Target="/ppt/notesSlides/notesSlide1.xml" Id="R0f10b8399e4f46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ad0a6b4af94c92" /><Relationship Type="http://schemas.openxmlformats.org/officeDocument/2006/relationships/notesSlide" Target="/ppt/notesSlides/notesSlide2.xml" Id="R6d4bcd1e2d50448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a738cff30f41f9" /><Relationship Type="http://schemas.openxmlformats.org/officeDocument/2006/relationships/notesSlide" Target="/ppt/notesSlides/notesSlide3.xml" Id="R3cdcee94186b45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0334ccdf2a4cc9" /><Relationship Type="http://schemas.openxmlformats.org/officeDocument/2006/relationships/notesSlide" Target="/ppt/notesSlides/notesSlide4.xml" Id="R601cfb81739b4b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4c999eee4a4cf0" /><Relationship Type="http://schemas.openxmlformats.org/officeDocument/2006/relationships/notesSlide" Target="/ppt/notesSlides/notesSlide5.xml" Id="R26ec30690e204c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5b6e2fcb4b41af" /><Relationship Type="http://schemas.openxmlformats.org/officeDocument/2006/relationships/notesSlide" Target="/ppt/notesSlides/notesSlide6.xml" Id="R8e6f7dc307f84f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51b74136954ded" /><Relationship Type="http://schemas.openxmlformats.org/officeDocument/2006/relationships/notesSlide" Target="/ppt/notesSlides/notesSlide7.xml" Id="R95291c734e0e46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e11464f1a54c1c" /><Relationship Type="http://schemas.openxmlformats.org/officeDocument/2006/relationships/notesSlide" Target="/ppt/notesSlides/notesSlide8.xml" Id="R660c9e3d476f40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c54c2f84a44bab" /><Relationship Type="http://schemas.openxmlformats.org/officeDocument/2006/relationships/image" Target="/ppt/media/image.png" Id="R2aa0275768084290" /><Relationship Type="http://schemas.openxmlformats.org/officeDocument/2006/relationships/notesSlide" Target="/ppt/notesSlides/notesSlide9.xml" Id="R2beab65b714c40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3b47321be84b55" /><Relationship Type="http://schemas.openxmlformats.org/officeDocument/2006/relationships/image" Target="/ppt/media/image2.png" Id="Rafc2e0c44f8e4f27" /><Relationship Type="http://schemas.openxmlformats.org/officeDocument/2006/relationships/notesSlide" Target="/ppt/notesSlides/notesSlide10.xml" Id="R490cf7df0ebd450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4f684479cc4cfd" /><Relationship Type="http://schemas.openxmlformats.org/officeDocument/2006/relationships/notesSlide" Target="/ppt/notesSlides/notesSlide11.xml" Id="R18278b22dc43495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a2b3fb54b94018" /><Relationship Type="http://schemas.openxmlformats.org/officeDocument/2006/relationships/notesSlide" Target="/ppt/notesSlides/notesSlide12.xml" Id="Re7805bf5f60340f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84cee7513f4a39" /><Relationship Type="http://schemas.openxmlformats.org/officeDocument/2006/relationships/notesSlide" Target="/ppt/notesSlides/notesSlide13.xml" Id="R324a6c8cdb59417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718971c2454131" /><Relationship Type="http://schemas.openxmlformats.org/officeDocument/2006/relationships/notesSlide" Target="/ppt/notesSlides/notesSlide14.xml" Id="R729fef739a1546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df96582d904e63" /><Relationship Type="http://schemas.openxmlformats.org/officeDocument/2006/relationships/notesSlide" Target="/ppt/notesSlides/notesSlide15.xml" Id="Rbbd6cdbd9d84463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1f282a98404ccd" /><Relationship Type="http://schemas.openxmlformats.org/officeDocument/2006/relationships/notesSlide" Target="/ppt/notesSlides/notesSlide16.xml" Id="R66cdd0ccd86848d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e29fa9a9c34fea" /><Relationship Type="http://schemas.openxmlformats.org/officeDocument/2006/relationships/notesSlide" Target="/ppt/notesSlides/notesSlide17.xml" Id="Raacd4851eaed4c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BA126ED5-2630-4475-8DC5-99F847076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1A776E2E-FD1F-409F-91F4-C07162B7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Створюємо й відкриваємо сайт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9C5585-9B2D-4750-9C98-1D7936F629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865dafc9b34d50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8ADC3424-51D7-4A8B-BD10-8CFA9DFAD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E591274-63DB-4D50-8656-C30F11F46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515A9BC-F363-44F3-B827-F4FE8DA30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 / 17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E7AEB8E0-78D0-4FE7-9FBA-B7532953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7385100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0FBE11C-9307-49C7-A123-058423227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A9BC9D2-4521-4D58-96BE-E58F977D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Збережете index.html і styles.css в одній папці.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E1AAADE-2089-441A-89E4-A8D6F9D2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Відкриєте сайт і перевірите меню та керування клавіатурою.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1120FC3-4BD1-452A-9ECD-C52307F76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Розрізнятимете код у редакторі та сторінку в браузері.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2BB0118-26CA-41DF-B340-2D343DE3E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53843C4-7019-4D0D-AA9D-021CFC8C4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2 / 17</a:t>
            </a:r>
          </a:p>
        </p:txBody>
      </p:sp>
    </p:spTree>
    <p:extLst>
      <p:ext uri="{BB962C8B-B14F-4D97-AF65-F5344CB8AC3E}">
        <p14:creationId xmlns:p14="http://schemas.microsoft.com/office/powerpoint/2010/main" val="2227256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7107072-AA26-4021-92B6-F11551E2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Файли вебсторінки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09E54AF-9D8C-4878-B9BF-6960D410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index.html містить заголовки, абзаци й посилання.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D19FB77-7CA3-4B64-A29C-B3541759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styles.css задає кольори, розміри й відступи.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3D1B0A8-2DB2-47A4-939F-278DDF8B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Обидва файли лежать поруч; HTML підключає styles.css.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4CF62AE-F140-42FC-9E7B-3A1E015D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Браузер поєднує вміст і оформлення на екрані.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EC19D04-F0F2-4899-84D6-6D1B9046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0–5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D3ECE3B-89BF-4686-9C4E-7975722E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3 / 17</a:t>
            </a:r>
          </a:p>
        </p:txBody>
      </p:sp>
    </p:spTree>
    <p:extLst>
      <p:ext uri="{BB962C8B-B14F-4D97-AF65-F5344CB8AC3E}">
        <p14:creationId xmlns:p14="http://schemas.microsoft.com/office/powerpoint/2010/main" val="11705712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932A671-4FD7-404F-87C1-8C6B0E5B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Один із двох маршрутів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D66F589-2B19-494E-B5A4-453CEC265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Варіант 1: отримайте два файли від ШІ за своїм brief.txt.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26E565F-6315-4132-BAA9-0AD05837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Варіант 2: Examples_UA.zip → «Видобути все» → папка personal-site.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24C26B0-5148-4D5E-8747-2EB3532B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Скопіюйте два готові файли до своєї personal-site.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746C68C-0393-437D-911A-2F557C4C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генерації не копіюйте файли із ZIP поверх власної роботи.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A9C0C82-8888-47AC-B82F-AA4B9C40D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5–15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EBC13D5-A9EC-421B-AB62-02098F40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4 / 17</a:t>
            </a:r>
          </a:p>
        </p:txBody>
      </p:sp>
    </p:spTree>
    <p:extLst>
      <p:ext uri="{BB962C8B-B14F-4D97-AF65-F5344CB8AC3E}">
        <p14:creationId xmlns:p14="http://schemas.microsoft.com/office/powerpoint/2010/main" val="13667133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D5075D6-1041-4E56-AF0E-004D0383A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Частина запиту: два повні файли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0930D7D2-FDAA-433A-8EF1-203206DB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Джерело: повний текст brief.txt. Створи рівно два повні файли: index.html і styles.css. Сайт українською має три розділи та три проєкти. Підключи styles.css відносним шляхом. Сторінка повинна відкриватися подвійним клацанням index.html.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F0F2F614-7289-4777-AB36-4C8BBF2E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L12_prompts.txt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49AD65D-87C4-43B2-ADC1-80879A60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5–15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F7949E0-DF0B-45D8-9E93-084EBDD56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5 / 17</a:t>
            </a:r>
          </a:p>
        </p:txBody>
      </p:sp>
    </p:spTree>
    <p:extLst>
      <p:ext uri="{BB962C8B-B14F-4D97-AF65-F5344CB8AC3E}">
        <p14:creationId xmlns:p14="http://schemas.microsoft.com/office/powerpoint/2010/main" val="20779511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DB62D79-0084-4D63-8FF6-178230947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Збереження коду в Блокноті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B6924CA-4777-421E-BD03-BDAD97402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D2179E5-AE22-4459-AEE1-9DA49866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Скопіюйте HTML без маркерів блока коду.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114F840-2D0F-4701-ABBC-6124D7863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B2C7483-4049-4F6A-AE54-82B636A4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Зберегти як: personal-site\index.html.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15291DF-1708-4BD7-A455-A57ED4D78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D035DE8-B3F2-4928-98B7-F6052425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Тип: «Усі файли». Кодування: UTF-8.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315F0E7-624E-4C6C-825D-997B80725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6D3F34D-E2A1-4962-8D1B-776A1C989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новому документі так само збережіть styles.css поруч.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61F7E62-B59B-4799-AF3C-ECE15CEA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15–25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814F613-C33F-4976-B9E5-5C638912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6 / 17</a:t>
            </a:r>
          </a:p>
        </p:txBody>
      </p:sp>
    </p:spTree>
    <p:extLst>
      <p:ext uri="{BB962C8B-B14F-4D97-AF65-F5344CB8AC3E}">
        <p14:creationId xmlns:p14="http://schemas.microsoft.com/office/powerpoint/2010/main" val="19051767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BD78C48-36C4-466C-A6EA-5AF11305A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Перше відкривання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B019662-3395-4AC0-A726-F256420F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93322C7-77DD-48B9-AADE-BDE939FDC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Двічі клацніть index.html.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6A50F21-68A2-42C1-A720-67B4542AD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B09FBBA-26C2-4A89-A2E3-BC360875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 потреби: Відкрити за допомогою → Edge або Chrome.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64DAE65-B282-4738-B807-1F2A72945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CEB84A7-2BE9-4E5D-9F0F-825AA9C8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Знайдіть ім’я Олени, вступ, три проєкти та контакт.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B4ACD7D-ADE3-44B7-957F-ECDFC2D3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15–25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9FEDA18-8657-4FEA-B1C2-D1D183E0A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7 / 17</a:t>
            </a:r>
          </a:p>
        </p:txBody>
      </p:sp>
    </p:spTree>
    <p:extLst>
      <p:ext uri="{BB962C8B-B14F-4D97-AF65-F5344CB8AC3E}">
        <p14:creationId xmlns:p14="http://schemas.microsoft.com/office/powerpoint/2010/main" val="14572341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4A87F97-79AA-4CB5-BB4C-B629584B4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Меню й клавіатура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6EBA6E4-D4C6-46A1-9B4A-CBDD5460C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286D171-15DF-4F21-9ADD-01E8C1DC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«Проєкти»: перейдіть до цього розділу.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0B1A6F4-C940-41E8-AFA3-DCD57B5BF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B93EAA1-29B7-4D6E-B35A-3233F9EF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Наприкінці адреси має з’явитися #projects.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920B326-C62A-45B1-A4AD-B9CF36CB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A7D9E48-46B8-4216-9AE4-AC8E6957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Tab виділяє посилання рамкою.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90EEA44-9E74-45D0-A13E-9A0288204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2E8C6E6-D663-439D-B920-F9C4C03E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Enter відкриває виділене посилання.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1E129C7-2D06-4FEF-B314-EB24338A8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25–33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541F9C7-A3D8-4568-AA05-7DE647B3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8 / 17</a:t>
            </a:r>
          </a:p>
        </p:txBody>
      </p:sp>
    </p:spTree>
    <p:extLst>
      <p:ext uri="{BB962C8B-B14F-4D97-AF65-F5344CB8AC3E}">
        <p14:creationId xmlns:p14="http://schemas.microsoft.com/office/powerpoint/2010/main" val="567253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463863F-91D3-4A88-99C0-3E1260EF5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Широке й вузьке вікна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19074E-72A3-4E93-A6EA-8B0EAD5823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a0275768084290"/>
          <a:srcRect xmlns:a="http://schemas.openxmlformats.org/drawingml/2006/main" l="0" t="0" r="0" b="77105"/>
          <a:stretch xmlns:a="http://schemas.openxmlformats.org/drawingml/2006/main"/>
        </p:blipFill>
        <p:spPr>
          <a:xfrm xmlns:a="http://schemas.openxmlformats.org/drawingml/2006/main">
            <a:off x="609600" y="2281238"/>
            <a:ext cx="10972800" cy="3200400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AB60C8C-1971-4815-B0ED-85A40A5A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25–33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E9F475D-8B99-40F2-96C8-4F708225A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9 / 17</a:t>
            </a:r>
          </a:p>
        </p:txBody>
      </p:sp>
    </p:spTree>
    <p:extLst>
      <p:ext uri="{BB962C8B-B14F-4D97-AF65-F5344CB8AC3E}">
        <p14:creationId xmlns:p14="http://schemas.microsoft.com/office/powerpoint/2010/main" val="7554997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98074F7-1A0F-487E-B5BF-C7B08E0A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Широке й вузьке вікна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7CE6C-311C-49D8-8289-D54ABC233B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c2e0c44f8e4f27"/>
          <a:srcRect xmlns:a="http://schemas.openxmlformats.org/drawingml/2006/main" l="0" t="0" r="0" b="78595"/>
          <a:stretch xmlns:a="http://schemas.openxmlformats.org/drawingml/2006/main"/>
        </p:blipFill>
        <p:spPr>
          <a:xfrm xmlns:a="http://schemas.openxmlformats.org/drawingml/2006/main">
            <a:off x="3551039" y="1619250"/>
            <a:ext cx="5089922" cy="4524375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691ADBC-F16B-4E6F-9331-42578C48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25–33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0020750-ED1B-48C1-8AF7-263198A6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10 / 17</a:t>
            </a:r>
          </a:p>
        </p:txBody>
      </p:sp>
    </p:spTree>
    <p:extLst>
      <p:ext uri="{BB962C8B-B14F-4D97-AF65-F5344CB8AC3E}">
        <p14:creationId xmlns:p14="http://schemas.microsoft.com/office/powerpoint/2010/main" val="9662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9966198-93FE-4731-94AA-9639F1E12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Назви файлів та оформлення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9904153-BFB7-445C-94A9-6456FAC1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85D70A4-65C8-4387-884F-B77701F9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Провіднику покажіть розширення імен файлів.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FAB9F8C-657D-41AB-84D9-9D2519432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B5FA52E-33C1-4FD6-8B6A-55BE337E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index.html.txt: приберіть тільки зайве .txt.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43E0613-34C0-4ED9-B899-D86F1DD4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27C5355-9A1F-42ED-9BE3-71598FD9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Зіставте href="styles.css" з назвою CSS.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2F34FDD-B587-47C1-AD04-46D504F8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C415815F-9AA6-4DBF-B785-298C2044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Перевірте, що CSS лежить поруч із HTML.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7E96116-225C-4F3E-B8CF-86A83EAD8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33–40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13F9AB1-644D-41E3-9130-B5C4BE19D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11 / 17</a:t>
            </a:r>
          </a:p>
        </p:txBody>
      </p:sp>
    </p:spTree>
    <p:extLst>
      <p:ext uri="{BB962C8B-B14F-4D97-AF65-F5344CB8AC3E}">
        <p14:creationId xmlns:p14="http://schemas.microsoft.com/office/powerpoint/2010/main" val="9982031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F414F1F-8FA4-40F5-89F4-9FE5DA29F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після Tab немає рамки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338F1CB8-220A-4362-8158-E066FA52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Скопіюйте повний вміст свого styles.css у повідомлення. Додайте: «Поверни видимий фокус посилань, не змінюючи іншого оформлення. Дай повний виправлений CSS».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AD509ED3-DB4C-41A7-8BA5-D13FA17E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L12_prompts.txt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72FD506-6DA9-4D86-8156-4FC82ECC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33–40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8332533-65CD-456D-9092-C7E3268E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12 / 17</a:t>
            </a:r>
          </a:p>
        </p:txBody>
      </p:sp>
    </p:spTree>
    <p:extLst>
      <p:ext uri="{BB962C8B-B14F-4D97-AF65-F5344CB8AC3E}">
        <p14:creationId xmlns:p14="http://schemas.microsoft.com/office/powerpoint/2010/main" val="15093787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24F6B48-4B6D-45B4-8821-47F50086D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Локальна адреса та контакт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0D8674C-37FE-4F5E-BB29-AC91882AA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file: означає файл на цьому комп’ютері.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6F295A3-24C7-4ED2-9309-B579CA52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Пересилання цієї адреси не дає іншій людині доступу до сайту.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9B45D35-CDC9-452F-8C22-469C419A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mailto: пропонує відкрити поштову програму. Натискання ще не надсилає лист.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0B9ACCB-E649-414B-A03A-C72C92D1F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33–40 хв, 40–45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02E0EE5-583D-4A4C-B4F7-DC32A7400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13 / 17</a:t>
            </a:r>
          </a:p>
        </p:txBody>
      </p:sp>
    </p:spTree>
    <p:extLst>
      <p:ext uri="{BB962C8B-B14F-4D97-AF65-F5344CB8AC3E}">
        <p14:creationId xmlns:p14="http://schemas.microsoft.com/office/powerpoint/2010/main" val="162972467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7AA773A-A3DA-4712-A13D-E099DFD1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Показ результату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0CAB65F-F2FB-4FC4-B2CD-0B7E413AB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1F8D59D-8FA2-4341-8587-1A81D55F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власний сайт у браузері.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C2E4639-87B1-4973-B849-F9416394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B3020BA-7DE7-4CF9-9E51-4E86EEBD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Покажіть перехід до #projects і рамку після Tab.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83F03F3-E98F-4D8A-A430-3E6E1375D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453E0BD-7071-4E24-B14F-FD872B5F9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Звузьте вікно та перевірте, чи видно весь текст.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955E9C0-B9BE-4039-A50A-4FC73315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71AD5ED-157B-4D15-8258-BEB1DB2A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14 / 17</a:t>
            </a:r>
          </a:p>
        </p:txBody>
      </p:sp>
    </p:spTree>
    <p:extLst>
      <p:ext uri="{BB962C8B-B14F-4D97-AF65-F5344CB8AC3E}">
        <p14:creationId xmlns:p14="http://schemas.microsoft.com/office/powerpoint/2010/main" val="84334645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1612B02-F305-4859-85EF-D62F393C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D85FBE5-D1D6-4C3C-9308-C4CF0C4BB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49E96F8-F2FF-434D-BDCF-0D0C4C9B7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зміниться після натискання «Проєкти»?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BF6EE60-98B2-4065-9F90-E8245C9AC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9FDFC48-7472-49F2-B4F9-44FEC0D9C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Які дві перевірки styles.css потрібні, якщо кольори зникли?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A128EBB-2044-4AD4-AC50-1F8B7D9B9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AFA311F-31CB-47B4-92BE-1F1642B13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показує рамка після Tab і яка клавіша відкриє посилання?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E04ACF4-5BF5-40CB-ADB5-1C204C4D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B60B28A-E683-41BB-82B6-4EB96F031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15 / 17</a:t>
            </a:r>
          </a:p>
        </p:txBody>
      </p:sp>
    </p:spTree>
    <p:extLst>
      <p:ext uri="{BB962C8B-B14F-4D97-AF65-F5344CB8AC3E}">
        <p14:creationId xmlns:p14="http://schemas.microsoft.com/office/powerpoint/2010/main" val="19683704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36B586-17B0-4BC6-BD7B-4CA943CDA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Практика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88D1AFB-C720-42B9-A5B0-3272DA3A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24B1186-97C7-4465-8369-07A89B00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копію папки personal-site з назвою personal-site-home або вільним номером.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D16C80D-C6AA-47A0-BD70-15276702B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880E6B1-4FE6-4351-AF10-64AC52C8B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копії знайдіть підключення CSS і контакт, нічого не змінюючи.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2E8AEF3-32EE-45E9-8A1C-841BE34A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10641F1-D392-4C08-BEE4-D67814086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AI-practice\site-files-home.txt запишіть файл перегляду, файл зміни кольору й адресу контакту.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45A4264-2DEF-4A80-AC1C-050416FE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05EEF5F-887F-4959-8951-C10E6F3F2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16 / 17</a:t>
            </a:r>
          </a:p>
        </p:txBody>
      </p:sp>
    </p:spTree>
    <p:extLst>
      <p:ext uri="{BB962C8B-B14F-4D97-AF65-F5344CB8AC3E}">
        <p14:creationId xmlns:p14="http://schemas.microsoft.com/office/powerpoint/2010/main" val="49792007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6A1C572-9880-436D-8FDE-2A50988AA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321EBEE-07BA-46C1-8CD6-ABBBD3B4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F559411-16EA-432F-B074-4A8B5929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Два правильно названі файли відкривають оформлений сайт.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9D41609-6278-4158-B60B-2721C793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EA3C8AD-3EEE-46E4-9437-181F61190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Меню й клавіатура працюють.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F197148-C162-473E-AB55-FEB94EAD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300E5AF-A68C-40FC-BF1B-FDD939A2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Домашня копія окрема. Запис про HTML, CSS і контакт відповідає файлам.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58891E7-7F81-4A47-B8E0-FFE9EF7C5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12    Книга: с. 62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585895C-F6A6-42FF-B464-C2ADEAAA9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326B78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326B78"/>
                </a:solidFill>
                <a:latin typeface="Calibri"/>
                <a:ea typeface="Calibri"/>
                <a:cs typeface="Calibri"/>
              </a:rPr>
              <a:t>17 / 17</a:t>
            </a:r>
          </a:p>
        </p:txBody>
      </p:sp>
    </p:spTree>
    <p:extLst>
      <p:ext uri="{BB962C8B-B14F-4D97-AF65-F5344CB8AC3E}">
        <p14:creationId xmlns:p14="http://schemas.microsoft.com/office/powerpoint/2010/main" val="13055448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2026-11-01T12:22:05.6170000Z</dcterms:created>
  <dcterms:modified xsi:type="dcterms:W3CDTF">2026-11-01T12:22:05.6170000Z</dcterms:modified>
</coreProperties>
</file>