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946f5ffaa1b45c5" /><Relationship Type="http://schemas.openxmlformats.org/officeDocument/2006/relationships/extended-properties" Target="/docProps/app.xml" Id="R3fa4514b550e4ba4" /><Relationship Type="http://schemas.openxmlformats.org/officeDocument/2006/relationships/officeDocument" Target="/ppt/presentation.xml" Id="R3cc74750c1c44b2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c43d87622944abb"/>
  </p:sldMasterIdLst>
  <p:notesMasterIdLst>
    <p:notesMasterId xmlns:r="http://schemas.openxmlformats.org/officeDocument/2006/relationships" r:id="R0f9d2e6078ea4075"/>
  </p:notesMasterIdLst>
  <p:sldIdLst>
    <p:sldId xmlns:r="http://schemas.openxmlformats.org/officeDocument/2006/relationships" id="256" r:id="Rf6aeedbcdbce4abf"/>
    <p:sldId xmlns:r="http://schemas.openxmlformats.org/officeDocument/2006/relationships" id="257" r:id="R9450b776853c440b"/>
    <p:sldId xmlns:r="http://schemas.openxmlformats.org/officeDocument/2006/relationships" id="258" r:id="Rb2a375dbd4234477"/>
    <p:sldId xmlns:r="http://schemas.openxmlformats.org/officeDocument/2006/relationships" id="259" r:id="R4e01bed6f13d4946"/>
    <p:sldId xmlns:r="http://schemas.openxmlformats.org/officeDocument/2006/relationships" id="260" r:id="R84fb792f9d074f45"/>
    <p:sldId xmlns:r="http://schemas.openxmlformats.org/officeDocument/2006/relationships" id="261" r:id="R6c33c783083f46e7"/>
    <p:sldId xmlns:r="http://schemas.openxmlformats.org/officeDocument/2006/relationships" id="262" r:id="R750e25d5d00f4fb4"/>
    <p:sldId xmlns:r="http://schemas.openxmlformats.org/officeDocument/2006/relationships" id="263" r:id="R67282b9edf01457c"/>
    <p:sldId xmlns:r="http://schemas.openxmlformats.org/officeDocument/2006/relationships" id="264" r:id="Rb41b82c2b49d4f13"/>
    <p:sldId xmlns:r="http://schemas.openxmlformats.org/officeDocument/2006/relationships" id="265" r:id="R061046b44ab34a87"/>
    <p:sldId xmlns:r="http://schemas.openxmlformats.org/officeDocument/2006/relationships" id="266" r:id="R0d66d0e8007e40ab"/>
    <p:sldId xmlns:r="http://schemas.openxmlformats.org/officeDocument/2006/relationships" id="267" r:id="R5b5d6028eb524b20"/>
    <p:sldId xmlns:r="http://schemas.openxmlformats.org/officeDocument/2006/relationships" id="268" r:id="R88568f6b164b413c"/>
    <p:sldId xmlns:r="http://schemas.openxmlformats.org/officeDocument/2006/relationships" id="269" r:id="R46ed468dd7cc42c3"/>
    <p:sldId xmlns:r="http://schemas.openxmlformats.org/officeDocument/2006/relationships" id="270" r:id="Rfbdc4b9d911c44a8"/>
    <p:sldId xmlns:r="http://schemas.openxmlformats.org/officeDocument/2006/relationships" id="271" r:id="R5ac0e86ce0ad448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953ce76abf745dd" /><Relationship Type="http://schemas.openxmlformats.org/officeDocument/2006/relationships/slideMaster" Target="/ppt/slideMasters/slideMaster1.xml" Id="R6c43d87622944abb" /><Relationship Type="http://schemas.openxmlformats.org/officeDocument/2006/relationships/notesMaster" Target="/ppt/notesMasters/notesMaster1.xml" Id="R0f9d2e6078ea4075" /><Relationship Type="http://schemas.openxmlformats.org/officeDocument/2006/relationships/presProps" Target="/ppt/presProps.xml" Id="R007e593e2788457d" /><Relationship Type="http://schemas.openxmlformats.org/officeDocument/2006/relationships/tableStyles" Target="/ppt/tableStyles.xml" Id="R08a59464ae2c4b67" /><Relationship Type="http://schemas.openxmlformats.org/officeDocument/2006/relationships/slide" Target="/ppt/slides/slide1.xml" Id="Rf6aeedbcdbce4abf" /><Relationship Type="http://schemas.openxmlformats.org/officeDocument/2006/relationships/slide" Target="/ppt/slides/slide2.xml" Id="R9450b776853c440b" /><Relationship Type="http://schemas.openxmlformats.org/officeDocument/2006/relationships/slide" Target="/ppt/slides/slide3.xml" Id="Rb2a375dbd4234477" /><Relationship Type="http://schemas.openxmlformats.org/officeDocument/2006/relationships/slide" Target="/ppt/slides/slide4.xml" Id="R4e01bed6f13d4946" /><Relationship Type="http://schemas.openxmlformats.org/officeDocument/2006/relationships/slide" Target="/ppt/slides/slide5.xml" Id="R84fb792f9d074f45" /><Relationship Type="http://schemas.openxmlformats.org/officeDocument/2006/relationships/slide" Target="/ppt/slides/slide6.xml" Id="R6c33c783083f46e7" /><Relationship Type="http://schemas.openxmlformats.org/officeDocument/2006/relationships/slide" Target="/ppt/slides/slide7.xml" Id="R750e25d5d00f4fb4" /><Relationship Type="http://schemas.openxmlformats.org/officeDocument/2006/relationships/slide" Target="/ppt/slides/slide8.xml" Id="R67282b9edf01457c" /><Relationship Type="http://schemas.openxmlformats.org/officeDocument/2006/relationships/slide" Target="/ppt/slides/slide9.xml" Id="Rb41b82c2b49d4f13" /><Relationship Type="http://schemas.openxmlformats.org/officeDocument/2006/relationships/slide" Target="/ppt/slides/slide10.xml" Id="R061046b44ab34a87" /><Relationship Type="http://schemas.openxmlformats.org/officeDocument/2006/relationships/slide" Target="/ppt/slides/slide11.xml" Id="R0d66d0e8007e40ab" /><Relationship Type="http://schemas.openxmlformats.org/officeDocument/2006/relationships/slide" Target="/ppt/slides/slide12.xml" Id="R5b5d6028eb524b20" /><Relationship Type="http://schemas.openxmlformats.org/officeDocument/2006/relationships/slide" Target="/ppt/slides/slide13.xml" Id="R88568f6b164b413c" /><Relationship Type="http://schemas.openxmlformats.org/officeDocument/2006/relationships/slide" Target="/ppt/slides/slide14.xml" Id="R46ed468dd7cc42c3" /><Relationship Type="http://schemas.openxmlformats.org/officeDocument/2006/relationships/slide" Target="/ppt/slides/slide15.xml" Id="Rfbdc4b9d911c44a8" /><Relationship Type="http://schemas.openxmlformats.org/officeDocument/2006/relationships/slide" Target="/ppt/slides/slide16.xml" Id="R5ac0e86ce0ad448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b11f14689fd42a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9505800820f4347" /><Relationship Type="http://schemas.openxmlformats.org/officeDocument/2006/relationships/notesMaster" Target="/ppt/notesMasters/notesMaster1.xml" Id="Rea616edeea804bf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ed96f8ef124498c" /><Relationship Type="http://schemas.openxmlformats.org/officeDocument/2006/relationships/notesMaster" Target="/ppt/notesMasters/notesMaster1.xml" Id="R97580da92aec4c0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cc4c96b86a04442" /><Relationship Type="http://schemas.openxmlformats.org/officeDocument/2006/relationships/notesMaster" Target="/ppt/notesMasters/notesMaster1.xml" Id="R15154814697040d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e525685e47649e1" /><Relationship Type="http://schemas.openxmlformats.org/officeDocument/2006/relationships/notesMaster" Target="/ppt/notesMasters/notesMaster1.xml" Id="Rff8f0850c575459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24213a78398470f" /><Relationship Type="http://schemas.openxmlformats.org/officeDocument/2006/relationships/notesMaster" Target="/ppt/notesMasters/notesMaster1.xml" Id="Rd6c95a22e7d3453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4749734b6c84b84" /><Relationship Type="http://schemas.openxmlformats.org/officeDocument/2006/relationships/notesMaster" Target="/ppt/notesMasters/notesMaster1.xml" Id="Rde53bf234898437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b7c77283b694148" /><Relationship Type="http://schemas.openxmlformats.org/officeDocument/2006/relationships/notesMaster" Target="/ppt/notesMasters/notesMaster1.xml" Id="Rd92d29164814481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45d380a752b4ec1" /><Relationship Type="http://schemas.openxmlformats.org/officeDocument/2006/relationships/notesMaster" Target="/ppt/notesMasters/notesMaster1.xml" Id="Rc426dce8d1cd43b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5a28db2f5704ae9" /><Relationship Type="http://schemas.openxmlformats.org/officeDocument/2006/relationships/notesMaster" Target="/ppt/notesMasters/notesMaster1.xml" Id="R5cdf690e558540c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951c1d1a83e4c11" /><Relationship Type="http://schemas.openxmlformats.org/officeDocument/2006/relationships/notesMaster" Target="/ppt/notesMasters/notesMaster1.xml" Id="R8e9bfd9801a44df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0c8a9c6e9974af0" /><Relationship Type="http://schemas.openxmlformats.org/officeDocument/2006/relationships/notesMaster" Target="/ppt/notesMasters/notesMaster1.xml" Id="Rf20b97e5f3ab4b2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d15a22a39644a6e" /><Relationship Type="http://schemas.openxmlformats.org/officeDocument/2006/relationships/notesMaster" Target="/ppt/notesMasters/notesMaster1.xml" Id="Rc99a2fc60dd742a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b393e1c11ec4c17" /><Relationship Type="http://schemas.openxmlformats.org/officeDocument/2006/relationships/notesMaster" Target="/ppt/notesMasters/notesMaster1.xml" Id="Rc3050e80c4ec411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6bd6a9627f04108" /><Relationship Type="http://schemas.openxmlformats.org/officeDocument/2006/relationships/notesMaster" Target="/ppt/notesMasters/notesMaster1.xml" Id="R1d6dfd91ba9f498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5d6d6cac6ed4a05" /><Relationship Type="http://schemas.openxmlformats.org/officeDocument/2006/relationships/notesMaster" Target="/ppt/notesMasters/notesMaster1.xml" Id="R4c431115abf4416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21c0b48883b4520" /><Relationship Type="http://schemas.openxmlformats.org/officeDocument/2006/relationships/notesMaster" Target="/ppt/notesMasters/notesMaster1.xml" Id="Rf77149f244494a8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13, с. 68. Сценарій L13.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ПІДГОТОВКА</a:t>
            </a:r>
          </a:p>
          <a:p xmlns:a="http://schemas.openxmlformats.org/drawingml/2006/main">
            <a:r>
              <a:t>Відкрийте робочі index.html і styles.css з personal-site; звірте наявність Олени й класу intro.</a:t>
            </a:r>
          </a:p>
          <a:p xmlns:a="http://schemas.openxmlformats.org/drawingml/2006/main">
            <a:r>
              <a:t>Перевірте початковий розмір вступу: у готовому прикладі 21px; для власного варіанта назвіть його фактичне значення.</a:t>
            </a:r>
          </a:p>
          <a:p xmlns:a="http://schemas.openxmlformats.org/drawingml/2006/main">
            <a:r>
              <a:t>Підготуйте Провідник, Блокнот і одну вкладку локального сайту; зайві копії закрийте.</a:t>
            </a:r>
          </a:p>
          <a:p xmlns:a="http://schemas.openxmlformats.org/drawingml/2006/main">
            <a:r>
              <a:t>З’ясуйте, чи назва personal-site-backup уже зайнята; підготуйте наступний вільний номер.</a:t>
            </a:r>
          </a:p>
          <a:p xmlns:a="http://schemas.openxmlformats.org/drawingml/2006/main">
            <a:r>
              <a:t>Майте запит книги й приклад правила .intro з max-width:620px та font-size:23px для ручного маршруту без ШІ.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Передумови: L12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Уроки 30–32 є альтернативними поглибленими практикумами. Перед заняттям звірте доступний інтерфейс з офіційними джерелами книги.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Ілюстрація: наявний матеріал відповідного розділу книги.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13, с. 68. Сценарій L13.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ПОВНІ РЕЗУЛЬТАТИ ЗА СЦЕНАРІЄМ</a:t>
            </a:r>
          </a:p>
          <a:p xmlns:a="http://schemas.openxmlformats.org/drawingml/2006/main">
            <a:r>
              <a:t>Створено окрему запасну копію перед правкою.</a:t>
            </a:r>
          </a:p>
          <a:p xmlns:a="http://schemas.openxmlformats.org/drawingml/2006/main">
            <a:r>
              <a:t>Змінено лише текст h1 і розмір вступу .intro; проєкти й меню працюють.</a:t>
            </a:r>
          </a:p>
          <a:p xmlns:a="http://schemas.openxmlformats.org/drawingml/2006/main">
            <a:r>
              <a:t>Учень розрізняє зміну заголовка сторінки та назви вкладки.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13, с. 68. Сценарій L13.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Покажіть ці місця до редагування.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1. 0–5 хв. Називаємо дві видимі зміни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Ми змінимо слова заголовка й розмір одного абзацу. Усе інше має зберегтися. Так можна побачити, за що відповідає HTML, а за що CSS, і не загубитися в цілому новому сайті.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Відкрийте personal-site/index.html у браузері. Покажіть заголовок «Олена», вступ і тексти проєктів; назвіть бажаний заголовок із книги.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знаходять ті самі місця на своєму сайті. Перед редагуванням описують, що зміниться й що залишиться.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Очікуємо нові слова h1 та більший вступ; зміна кольорів чи всіх абзаців не входить у завдання.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13, с. 68. Сценарій L13.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Для роботи поверніться до основної personal-site. Запасну копію не редагуйте.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2. 5–12 хв. Зберігаємо початковий стан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Запасна копія дає конкретний шлях назад. Вона має бути окремою папкою, а не другою вкладкою тієї самої сторінки. Уже наявну копію не замінюємо, бо вона може містити попередній важливий стан.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У Documents\AI-practice виділіть personal-site, натисніть Ctrl+C, Ctrl+V. Назвіть нову папку personal-site-backup або personal-site-backup-2; покажіть обидві папки поруч.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Кожен створює власну копію й знову відкриває саме основну personal-site для роботи. Партнер звіряє назву папки перед наступним кроком.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Потрібні дві різні папки; редагування далі відбувається в основній, запасна залишається незмінною.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13, с. 68. Сценарій L13.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Теги зберігаються цілими. Порівняйте новий заголовок із текстами проєктів.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3. 12–22 хв. Правимо текст, а не теги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h1 позначає головний заголовок у сторінці. Міняємо слова між тегами, залишаючи самі позначки. Назва вкладки окрема, тому її незмінність ще не означає, що наша правка загубилася.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Правою кнопкою index.html → Відкрити за допомогою → Блокнот. Ctrl+F: &lt;h1&gt;. Замініть «Олена» на «Олена: прості речі щодня», натисніть Ctrl+S; у браузері Ctrl+R.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повторюють правку, потім порівнюють великий заголовок із назвою вкладки. Пояснюють партнеру, де шукати title, не змінюючи його зараз.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Великий заголовок оновився; теги h1 залишилися цілими, три проєкти видно.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13, с. 68. Сценарій L13.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Додаткову зміну title виконуйте лише за наявності часу за вправою книги.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13, с. 68. Сценарій L13.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Перед надсиланням вставте весь чинний styles.css. Якщо початковий розмір інший, назвіть фактичне значення.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4. 22–32 хв. Просимо одну CSS-правку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Клас intro допомагає знайти саме вступ. Просимо збільшити його літери, а не всі тексти. Відповідь спершу порівнюємо з чинним правилом: незамовлені властивості не приймаємо автоматично.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Відкрийте styles.css, скопіюйте його в повідомлення ШІ та додайте запит нижче. Після відповіді знайдіть .intro; порівняйте старий розмір із 23px та незмінений max-width.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Кожен замінює наявне правило, а не додає повтор наприкінці CSS. Зберігає файл і оновлює сторінку.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У готовому прикладі max-width лишається 620px; вступ більший, тексти проєктів попереднього розміру.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ПОВНИЙ ЗАПИТ. Лише розмір вступу</a:t>
            </a:r>
          </a:p>
          <a:p xmlns:a="http://schemas.openxmlformats.org/drawingml/2006/main">
            <a:r>
              <a:t>Підготовка: замініть [CSS] повним вмістом styles.css; видаліть підказку й надішліть матеріал із запитом. Якщо початковий розмір інший, у запиті замініть 21px його фактичним значенням.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[CSS]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Ось чинний styles.css мого сайту. Збільш лише розмір тексту вступу .intro з 21px до 23px. Збережи всі інші властивості й правила. Покажи точне старе та нове правило; поясни одним реченням, що зміниться. Якщо правила .intro немає, спочатку скажи про це. Не переписуй увесь сайт.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ОЧІКУВАНИЙ РЕЗУЛЬТАТ</a:t>
            </a:r>
          </a:p>
          <a:p xmlns:a="http://schemas.openxmlformats.org/drawingml/2006/main">
            <a:r>
              <a:t>Одне змінене правило; у готовому прикладі збережено max-width:620px, а font-size дорівнює 23px.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13, с. 68. Сценарій L13.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 готовому прикладі max-width дорівнює 620px. Не додавайте дубль .intro наприкінці файла.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13, с. 68. Сценарій L13.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Копія допомагає повернути робочий варіант.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70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Зіставте схему з власним файлом. Перевіряйте також незмінені частини сторінки.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5. 32–40 хв. Відділяємо перенесення від помилки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Довший заголовок може зайняти кілька рядків: це звичайне перенесення. Помилка — коли слово зникає за краєм або для читання доводиться рухати сторінку вбік. Якщо результат старий, спочатку перевіряємо збереження й адресу.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Звузьте вікно браузера, натисніть «Проєкти». Покажіть Ctrl+S і Ctrl+R; зіставте шлях у браузері з назвою основної папки, а не backup.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Пари перевіряють слова, відсутність горизонтального прокручування та перехід меню. Якщо є дефект, називають конкретну перевірку перед відкатом.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За потреби відкату повертають лише змінений файл із запасної папки й повторно відкривають сторінку.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13, с. 68. Сценарій L13.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Копія допомагає повернути робочий варіант.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70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Зіставте схему з власним файлом. Перевіряйте також незмінені частини сторінки.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13, с. 68. Сценарій L13.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Перенесення на три рядки саме по собі не є дефектом.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13, с. 68. Сценарій L13.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Якщо збільшилися всі абзаци, перевірте, чи правили .intro, а не загальне правило.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13, с. 68. Сценарій L13.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Після цього переходьте до самотесту без підказки відповідей.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6. 40–45 хв. Підбиваємо підсумок і готуємо домашню копію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Тепер ви можете пояснити дві зміни за їхніми файлами. Домашній заголовок буде вашим, але лише в окремій копії. Основна версія потрібна для наступного заняття про публікацію.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Покажіть у книзі назви personal-site-heading-home та heading-check.txt і обмеження заголовка до семи слів.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Кожен показує змінений h1 та більший вступ, після чого називає дві перевірки майбутнього домашнього варіанта.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Учень називає вузьке вікно й меню; у домашній роботі не змінюватиме основну папку.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13, с. 68. Сценарій L13.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Відповіді: 1. HTML змінює слова заголовка, CSS — розмір вступу. 2. Усі слова видно без горизонтального прокручування. 3. Назву вкладки задає окремий title.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КНИЖКОВИЙ САМОТЕСТ І КЛЮЧ</a:t>
            </a:r>
          </a:p>
          <a:p xmlns:a="http://schemas.openxmlformats.org/drawingml/2006/main">
            <a:r>
              <a:t>1. Що в цій вправі змінює HTML, а що — CSS?</a:t>
            </a:r>
          </a:p>
          <a:p xmlns:a="http://schemas.openxmlformats.org/drawingml/2006/main">
            <a:r>
              <a:t>Відповідь: HTML змінює слова заголовка; CSS — розмір тексту вступу.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2. Після правки заголовок займає три рядки на вузькому екрані. За яких умов це нормально?</a:t>
            </a:r>
          </a:p>
          <a:p xmlns:a="http://schemas.openxmlformats.org/drawingml/2006/main">
            <a:r>
              <a:t>Відповідь: Якщо всі слова видно й для читання не потрібне горизонтальне прокручування.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3. Ви змінили h1, але назва вкладки лишилася попередньою. Чи загубилася правка і який елемент задає назву вкладки?</a:t>
            </a:r>
          </a:p>
          <a:p xmlns:a="http://schemas.openxmlformats.org/drawingml/2006/main">
            <a:r>
              <a:t>Відповідь: Ні: `&lt;h1&gt;` і `&lt;title&gt;` — різні елементи. Назву вкладки задає `&lt;title&gt;`.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ЗАПИТАННЯ ВИХОДУ</a:t>
            </a:r>
          </a:p>
          <a:p xmlns:a="http://schemas.openxmlformats.org/drawingml/2006/main">
            <a:r>
              <a:t>Яку дію виконуємо перед Ctrl+R?</a:t>
            </a:r>
          </a:p>
          <a:p xmlns:a="http://schemas.openxmlformats.org/drawingml/2006/main">
            <a:r>
              <a:t>Відповідь: Зберігаємо змінений файл через Ctrl+S.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Що повернути, якщо помилилися лише в CSS?</a:t>
            </a:r>
          </a:p>
          <a:p xmlns:a="http://schemas.openxmlformats.org/drawingml/2006/main">
            <a:r>
              <a:t>Відповідь: Потрібний styles.css із запасної копії; HTML без потреби не замінюємо.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13, с. 68. Сценарій L13.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Спочатку збережіть HTML і відкрийте файл саме домашньої копії.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ДОМАШНЄ ЗАВДАННЯ З КНИГИ</a:t>
            </a:r>
          </a:p>
          <a:p xmlns:a="http://schemas.openxmlformats.org/drawingml/2006/main">
            <a:r>
              <a:t>1. Скопіюйте `personal-site` у нову папку `personal-site-heading-home` поруч з основною. Якщо назва зайнята, додайте вільний номер.</a:t>
            </a:r>
          </a:p>
          <a:p xmlns:a="http://schemas.openxmlformats.org/drawingml/2006/main">
            <a:r>
              <a:t>2. У копії відкрийте `index.html` у Блокноті. Придумайте власний заголовок до семи слів і змініть лише текст усередині `&lt;h1&gt;`. Збережіть файл і відкрийте його в браузері.</a:t>
            </a:r>
          </a:p>
          <a:p xmlns:a="http://schemas.openxmlformats.org/drawingml/2006/main">
            <a:r>
              <a:t>3. Перевірте вузьке вікно й посилання «Проєкти». У `heading-check.txt` усередині копії запишіть старий та новий заголовки й результати. Успіх: увесь заголовок видно, меню працює, основний сайт не змінився.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ДОМАШНЬОЇ РОБОТИ</a:t>
            </a:r>
          </a:p>
          <a:p xmlns:a="http://schemas.openxmlformats.org/drawingml/2006/main">
            <a:r>
              <a:t>Зміна зроблена в personal-site-heading-home або її пронумерованій копії.</a:t>
            </a:r>
          </a:p>
          <a:p xmlns:a="http://schemas.openxmlformats.org/drawingml/2006/main">
            <a:r>
              <a:t>Новий h1 має до семи слів; основний сайт залишився без домашньої правки.</a:t>
            </a:r>
          </a:p>
          <a:p xmlns:a="http://schemas.openxmlformats.org/drawingml/2006/main">
            <a:r>
              <a:t>heading-check.txt містить старий/новий заголовки й фактичні результати вузького вікна та меню.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13, с. 68. Сценарій L13.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Ручна правка за книгою припустима без доступу до моделі. Позначайте її як ручну.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ЗАНЯТТЯ</a:t>
            </a:r>
          </a:p>
          <a:p xmlns:a="http://schemas.openxmlformats.org/drawingml/2006/main">
            <a:r>
              <a:t>Запасний стан: Копія існує й не перезаписала попередню.</a:t>
            </a:r>
          </a:p>
          <a:p xmlns:a="http://schemas.openxmlformats.org/drawingml/2006/main">
            <a:r>
              <a:t>Доказ: Окрема backup-папка.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Межі правки: Змінено слова h1 та розмір вступу, збережено інші тексти й оформлення.</a:t>
            </a:r>
          </a:p>
          <a:p xmlns:a="http://schemas.openxmlformats.org/drawingml/2006/main">
            <a:r>
              <a:t>Доказ: HTML/CSS і відкрита сторінка.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 результату: Усі слова видно, #projects працює; учень пояснює різницю h1/title.</a:t>
            </a:r>
          </a:p>
          <a:p xmlns:a="http://schemas.openxmlformats.org/drawingml/2006/main">
            <a:r>
              <a:t>Доказ: Вузьке вікно й меню.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ГІБРИДНИЙ ФОРМАТ</a:t>
            </a:r>
          </a:p>
          <a:p xmlns:a="http://schemas.openxmlformats.org/drawingml/2006/main">
            <a:r>
              <a:t>Попросіть показати два короткі фрагменти та результат у вузькому вікні. Для перевірки запасної копії достатньо назв папок, без демонстрації решти особистих документів.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ЗАПАСНИЙ МАРШРУТ</a:t>
            </a:r>
          </a:p>
          <a:p xmlns:a="http://schemas.openxmlformats.org/drawingml/2006/main">
            <a:r>
              <a:t>Без моделі порівняйте готове правило з книгою й вручну змініть лише font-size на 23px. Це перевірена ручна правка; використання ШІ не відмічайте як виконане.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ДОДАТКОВА ВПРАВА</a:t>
            </a:r>
          </a:p>
          <a:p xmlns:a="http://schemas.openxmlformats.org/drawingml/2006/main">
            <a:r>
              <a:t>У навчальній копії виконайте вправу з title з книги. Поясніть партнеру, чому змінилася вкладка, а слова h1 залишилися такими самими.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c5307b44957490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e9c5e144aa3406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46e0a9b2b974c0f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20ae0a4fda4429c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79bdc2320ad4f9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b2de433889c475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D469F1C-1857-48AB-8711-B59E951B7D3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8ADEC1A9-2C5D-427F-9D96-CED36C153677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02ADBC4-D978-4FC5-A7D9-F4D629E567D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5D4CD89-5BFF-4289-8481-FB1EA7E72EA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01AB227-02BA-4AC9-92A1-04A5C7B53A2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393F514-7A0C-4BA8-A181-38825C8785B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68E2E33-3C93-4EB0-95AA-9E9E6DC4454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15166DC7-C200-477B-B48D-086B491267F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318A8D6-1EDB-4329-89B8-7B1AFFD7DC4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278D0CE-1159-4F7F-B52B-0A73582684B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67734f273904ff0" /><Relationship Type="http://schemas.openxmlformats.org/officeDocument/2006/relationships/slideLayout" Target="/ppt/slideLayouts/slideLayout1.xml" Id="R3d831c09647e42ed" /><Relationship Type="http://schemas.openxmlformats.org/officeDocument/2006/relationships/slideLayout" Target="/ppt/slideLayouts/slideLayout2.xml" Id="R1f504cf2bc894aa7" /><Relationship Type="http://schemas.openxmlformats.org/officeDocument/2006/relationships/slideLayout" Target="/ppt/slideLayouts/slideLayout3.xml" Id="R2a2dfaaf1231417d" /><Relationship Type="http://schemas.openxmlformats.org/officeDocument/2006/relationships/slideLayout" Target="/ppt/slideLayouts/slideLayout4.xml" Id="R5c66b30735c744fe" /><Relationship Type="http://schemas.openxmlformats.org/officeDocument/2006/relationships/slideLayout" Target="/ppt/slideLayouts/slideLayout5.xml" Id="R5d426155434e485a" /><Relationship Type="http://schemas.openxmlformats.org/officeDocument/2006/relationships/slideLayout" Target="/ppt/slideLayouts/slideLayout6.xml" Id="R12da9b7cbcea41c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d831c09647e42ed"/>
    <p:sldLayoutId xmlns:r="http://schemas.openxmlformats.org/officeDocument/2006/relationships" id="2147483650" r:id="R1f504cf2bc894aa7"/>
    <p:sldLayoutId xmlns:r="http://schemas.openxmlformats.org/officeDocument/2006/relationships" id="2147483651" r:id="R2a2dfaaf1231417d"/>
    <p:sldLayoutId xmlns:r="http://schemas.openxmlformats.org/officeDocument/2006/relationships" id="2147483652" r:id="R5c66b30735c744fe"/>
    <p:sldLayoutId xmlns:r="http://schemas.openxmlformats.org/officeDocument/2006/relationships" id="2147483653" r:id="R5d426155434e485a"/>
    <p:sldLayoutId xmlns:r="http://schemas.openxmlformats.org/officeDocument/2006/relationships" id="2147483654" r:id="R12da9b7cbcea41c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b5587a6210d4bc5" /><Relationship Type="http://schemas.openxmlformats.org/officeDocument/2006/relationships/image" Target="/ppt/media/image.jpeg" Id="R3e5d896f88034c0a" /><Relationship Type="http://schemas.openxmlformats.org/officeDocument/2006/relationships/notesSlide" Target="/ppt/notesSlides/notesSlide1.xml" Id="R15cba5945f52457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8d036bab448401d" /><Relationship Type="http://schemas.openxmlformats.org/officeDocument/2006/relationships/notesSlide" Target="/ppt/notesSlides/notesSlide2.xml" Id="Reb71af6e37ae486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b2657faa3fe4d0b" /><Relationship Type="http://schemas.openxmlformats.org/officeDocument/2006/relationships/notesSlide" Target="/ppt/notesSlides/notesSlide3.xml" Id="R9aa57ce00929487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6bde00b27e14d4e" /><Relationship Type="http://schemas.openxmlformats.org/officeDocument/2006/relationships/notesSlide" Target="/ppt/notesSlides/notesSlide4.xml" Id="R1e59cf266064421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1bd816f966e475f" /><Relationship Type="http://schemas.openxmlformats.org/officeDocument/2006/relationships/notesSlide" Target="/ppt/notesSlides/notesSlide5.xml" Id="Ra368ccbe304d422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e9e713baa12471b" /><Relationship Type="http://schemas.openxmlformats.org/officeDocument/2006/relationships/notesSlide" Target="/ppt/notesSlides/notesSlide6.xml" Id="Rb8a1037eed0a422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9b1af9d27184831" /><Relationship Type="http://schemas.openxmlformats.org/officeDocument/2006/relationships/notesSlide" Target="/ppt/notesSlides/notesSlide7.xml" Id="R69b627e4ea4c43e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f13387593634a84" /><Relationship Type="http://schemas.openxmlformats.org/officeDocument/2006/relationships/notesSlide" Target="/ppt/notesSlides/notesSlide8.xml" Id="R42f6b05c2cf849f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703fb2a6bf64ea0" /><Relationship Type="http://schemas.openxmlformats.org/officeDocument/2006/relationships/image" Target="/ppt/media/image.png" Id="R992d86ad973e470d" /><Relationship Type="http://schemas.openxmlformats.org/officeDocument/2006/relationships/notesSlide" Target="/ppt/notesSlides/notesSlide9.xml" Id="Re81bf61052084bb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74338732f774ff7" /><Relationship Type="http://schemas.openxmlformats.org/officeDocument/2006/relationships/image" Target="/ppt/media/image2.png" Id="Rce9b8d5e25e143ce" /><Relationship Type="http://schemas.openxmlformats.org/officeDocument/2006/relationships/notesSlide" Target="/ppt/notesSlides/notesSlide10.xml" Id="R09ce9feba6a946f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d8b790e5f584246" /><Relationship Type="http://schemas.openxmlformats.org/officeDocument/2006/relationships/notesSlide" Target="/ppt/notesSlides/notesSlide11.xml" Id="Re1c38d97f8f2407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2e9a94c462448f7" /><Relationship Type="http://schemas.openxmlformats.org/officeDocument/2006/relationships/notesSlide" Target="/ppt/notesSlides/notesSlide12.xml" Id="R633e70284f6d43c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fc7abc293574f15" /><Relationship Type="http://schemas.openxmlformats.org/officeDocument/2006/relationships/notesSlide" Target="/ppt/notesSlides/notesSlide13.xml" Id="R98df5c258d3943c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707f01f7a4345d2" /><Relationship Type="http://schemas.openxmlformats.org/officeDocument/2006/relationships/notesSlide" Target="/ppt/notesSlides/notesSlide14.xml" Id="Rdda8e14688004ba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a61e42432bc41f3" /><Relationship Type="http://schemas.openxmlformats.org/officeDocument/2006/relationships/notesSlide" Target="/ppt/notesSlides/notesSlide15.xml" Id="R53bdffe9c744430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bc7b7888c3d426b" /><Relationship Type="http://schemas.openxmlformats.org/officeDocument/2006/relationships/notesSlide" Target="/ppt/notesSlides/notesSlide16.xml" Id="Rd9784cdb20f4444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lesson-number">
            <a:extLst xmlns:a="http://schemas.openxmlformats.org/drawingml/2006/main">
              <a:ext uri="{FF2B5EF4-FFF2-40B4-BE49-F238E27FC236}">
                <a16:creationId xmlns:a16="http://schemas.microsoft.com/office/drawing/2014/main" id="{998EE38C-98C1-4191-A62A-2904B3C92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905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8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8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8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8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8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8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8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8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8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8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48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13</a:t>
            </a:r>
          </a:p>
        </p:txBody>
      </p:sp>
      <p:sp>
        <p:nvSpPr>
          <p:cNvPr id="2" name="cover-title">
            <a:extLst xmlns:a="http://schemas.openxmlformats.org/drawingml/2006/main">
              <a:ext uri="{FF2B5EF4-FFF2-40B4-BE49-F238E27FC236}">
                <a16:creationId xmlns:a16="http://schemas.microsoft.com/office/drawing/2014/main" id="{9B5B0460-D2AF-430E-BE85-706D23661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00200"/>
            <a:ext cx="59055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42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Одна правка, яку можна перевірити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E14664-419E-46B4-A3E7-72A5DCCE264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5d896f88034c0a"/>
          <a:stretch xmlns:a="http://schemas.openxmlformats.org/drawingml/2006/main"/>
        </p:blipFill>
        <p:spPr>
          <a:xfrm xmlns:a="http://schemas.openxmlformats.org/drawingml/2006/main">
            <a:off x="6858000" y="1720850"/>
            <a:ext cx="4724400" cy="3149600"/>
          </a:xfrm>
          <a:prstGeom xmlns:a="http://schemas.openxmlformats.org/drawingml/2006/main" prst="rect">
            <a:avLst/>
          </a:prstGeom>
        </p:spPr>
      </p:pic>
      <p:sp>
        <p:nvSpPr>
          <p:cNvPr id="4" name="duration">
            <a:extLst xmlns:a="http://schemas.openxmlformats.org/drawingml/2006/main">
              <a:ext uri="{FF2B5EF4-FFF2-40B4-BE49-F238E27FC236}">
                <a16:creationId xmlns:a16="http://schemas.microsoft.com/office/drawing/2014/main" id="{480507F4-7B96-4DC0-BF0C-9CAAC4B79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523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45 хвилин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55FBCDF6-DB61-42C3-A39B-FFB406B27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13    Книга: с. 68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4D787257-D5FC-4A98-BAD2-A1D13D5E8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1 / 16</a:t>
            </a:r>
          </a:p>
        </p:txBody>
      </p:sp>
      <p:sp>
        <p:nvSpPr>
          <p:cNvPr id="8" name="school-brand">
            <a:extLst xmlns:a="http://schemas.openxmlformats.org/drawingml/2006/main">
              <a:ext uri="{FF2B5EF4-FFF2-40B4-BE49-F238E27FC236}">
                <a16:creationId xmlns:a16="http://schemas.microsoft.com/office/drawing/2014/main" id="{689789D4-1095-46E6-81F7-548F648FE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733425"/>
            <a:ext cx="571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defRPr sz="21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defRPr sz="21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defRPr sz="21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defRPr sz="21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defRPr sz="21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defRPr sz="21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defRPr sz="21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defRPr sz="21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defRPr sz="21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КОД ОПОРУ</a:t>
            </a:r>
          </a:p>
        </p:txBody>
      </p:sp>
    </p:spTree>
    <p:extLst>
      <p:ext uri="{BB962C8B-B14F-4D97-AF65-F5344CB8AC3E}">
        <p14:creationId xmlns:p14="http://schemas.microsoft.com/office/powerpoint/2010/main" val="80357799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BD81F7F-13E4-4762-8C91-3D4EF7050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Результат заняття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66A739A-5BF1-474F-A911-DA3B174EF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Зробите запасну копію перед редагуванням.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510EFB39-596F-4369-A298-B6BFB6D23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Зміните заголовок і розмір вступу, перевірите меню.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5D623E47-27FB-4528-B97A-15DFD7AC4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Розрізнятимете заголовок сторінки та назву вкладки.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5CC7AA14-EAA3-4310-83BD-DE5561A58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13    Книга: с. 68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88232FD9-3546-489A-A5AA-EFB824D75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2 / 16</a:t>
            </a:r>
          </a:p>
        </p:txBody>
      </p:sp>
    </p:spTree>
    <p:extLst>
      <p:ext uri="{BB962C8B-B14F-4D97-AF65-F5344CB8AC3E}">
        <p14:creationId xmlns:p14="http://schemas.microsoft.com/office/powerpoint/2010/main" val="17225303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C961E4C-4187-4DF4-A00F-D125007E0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Межі сьогоднішньої зміни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BFA0ABB-CD95-4E10-930F-08E1F3DEF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Заголовок стане «Олена: прості речі щодня».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5E48908C-1721-46E1-86CA-4329CFEBB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Вступ стане більшим.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2029F35E-CEE5-441E-82B8-941E14A3D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Тексти проєктів, кольори й меню мають зберегтися.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B793AA4C-C139-4770-92CC-D7E2EDED9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13    Книга: с. 68    0–5 хв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2C6E160-7817-4540-9866-42369C850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3 / 16</a:t>
            </a:r>
          </a:p>
        </p:txBody>
      </p:sp>
    </p:spTree>
    <p:extLst>
      <p:ext uri="{BB962C8B-B14F-4D97-AF65-F5344CB8AC3E}">
        <p14:creationId xmlns:p14="http://schemas.microsoft.com/office/powerpoint/2010/main" val="19268518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39C9EB9-927D-49EB-96B0-91323CCC1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Запасна копія перед правкою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75C52A6-C008-43F3-B521-783E9FF95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042E95B9-BBDB-4EC5-BB53-8F3D1D70B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AI-practice скопіюйте personal-site через Ctrl+C, Ctrl+V.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C932458-F1DE-4FA4-8E52-6E8C517B8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13DF13C2-301B-45C8-93DF-86346438E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Назвіть копію personal-site-backup.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0A74BC1-40B9-482D-982C-D2871D80F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06E31E6A-458F-48CB-913C-BD8F4E120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Якщо ім’я зайняте, використайте personal-site-backup-2 або наступне вільне.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745433DB-EA12-49DE-B7B1-93324E1A9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13    Книга: с. 68    5–12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BAF2F079-BE95-4932-8EB9-C1D61491F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4 / 16</a:t>
            </a:r>
          </a:p>
        </p:txBody>
      </p:sp>
    </p:spTree>
    <p:extLst>
      <p:ext uri="{BB962C8B-B14F-4D97-AF65-F5344CB8AC3E}">
        <p14:creationId xmlns:p14="http://schemas.microsoft.com/office/powerpoint/2010/main" val="73650906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33550A9-9400-4A8D-AE77-F2D0FB0DD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Нові слова заголовка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47183B5-2BFC-46D0-92F7-5EB2C464E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93EC90B2-F4E8-42F8-AC2A-AC5D47DD4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Блокноті відкрийте основний index.html.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A6585A8-DF80-4175-AE99-50F35843B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C5D0386C-4320-4E4E-AC33-F59895478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Ctrl+F: знайдіть &lt;h1&gt;.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9D54E06-2E08-4C38-9DB3-ADB03B160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961FBD2A-236B-4693-A609-868132178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Між тегами введіть «Олена: прості речі щодня».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0DF1E95-7EFB-4FF2-9A1A-C107E6DE4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835CEEBD-EEF0-4783-8472-14CE9555E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Ctrl+S зберігає файл. Ctrl+R у браузері оновлює сторінку.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A5A0AD15-7735-4B1F-8DA1-62E0A7725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13    Книга: с. 68    12–22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25682A61-67C1-4FAE-952C-D2EE21E6D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5 / 16</a:t>
            </a:r>
          </a:p>
        </p:txBody>
      </p:sp>
    </p:spTree>
    <p:extLst>
      <p:ext uri="{BB962C8B-B14F-4D97-AF65-F5344CB8AC3E}">
        <p14:creationId xmlns:p14="http://schemas.microsoft.com/office/powerpoint/2010/main" val="51451148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C1809BF-E7BC-4155-8BEC-CE1DF5A25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Заголовок і назва вкладки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87F1F0E-242B-44EF-AD95-473A8344C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h1 задає головний заголовок на сторінці.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9EE6E175-2A85-4D31-837C-65F677109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title задає напис на вкладці браузера.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A8E342B0-94BC-46A0-9C11-5CE0C9618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Зміна h1 не змінює title.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8CAE665F-D8A3-4021-AA64-993B9CEE8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.intro — правило CSS, яке оформлює вступ.</a:t>
            </a:r>
          </a:p>
        </p:txBody>
      </p:sp>
      <p:sp>
        <p:nvSpPr>
          <p:cNvPr id="6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343D0E50-8CAE-481D-87C0-7723C533A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13    Книга: с. 68    12–22 хв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88225A2-6B36-4F5C-997A-4CC4B583D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6 / 16</a:t>
            </a:r>
          </a:p>
        </p:txBody>
      </p:sp>
    </p:spTree>
    <p:extLst>
      <p:ext uri="{BB962C8B-B14F-4D97-AF65-F5344CB8AC3E}">
        <p14:creationId xmlns:p14="http://schemas.microsoft.com/office/powerpoint/2010/main" val="191718721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C34EA16-EF30-4A39-AF98-08EF1EE9B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Частина запиту: розмір вступу</a:t>
            </a:r>
          </a:p>
        </p:txBody>
      </p:sp>
      <p:sp>
        <p:nvSpPr>
          <p:cNvPr id="2" name="prompt">
            <a:extLst xmlns:a="http://schemas.openxmlformats.org/drawingml/2006/main">
              <a:ext uri="{FF2B5EF4-FFF2-40B4-BE49-F238E27FC236}">
                <a16:creationId xmlns:a16="http://schemas.microsoft.com/office/drawing/2014/main" id="{BF1A8676-5260-4402-94A4-773F279A3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defPPr>
            <a:lvl1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1pPr>
            <a:lvl2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2pPr>
            <a:lvl3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3pPr>
            <a:lvl4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4pPr>
            <a:lvl5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5pPr>
            <a:lvl6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6pPr>
            <a:lvl7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7pPr>
            <a:lvl8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8pPr>
            <a:lvl9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Джерело: повний styles.css. Збільш лише текст .intro з 21px до 23px. Збережи інші властивості й правила. Покажи старе та нове правило. Якщо .intro немає, спочатку скажи про це.</a:t>
            </a:r>
          </a:p>
        </p:txBody>
      </p:sp>
      <p:sp>
        <p:nvSpPr>
          <p:cNvPr id="3" name="copy-source">
            <a:extLst xmlns:a="http://schemas.openxmlformats.org/drawingml/2006/main">
              <a:ext uri="{FF2B5EF4-FFF2-40B4-BE49-F238E27FC236}">
                <a16:creationId xmlns:a16="http://schemas.microsoft.com/office/drawing/2014/main" id="{2DE3E7E4-7104-4226-90FF-F0D78C4E4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Повний запит: L13_prompts.txt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A770F55B-AE37-467A-B644-7D32C6F6E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13    Книга: с. 68    22–32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D83B1739-ECC5-4C89-8B27-0AFF3EFA7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7 / 16</a:t>
            </a:r>
          </a:p>
        </p:txBody>
      </p:sp>
    </p:spTree>
    <p:extLst>
      <p:ext uri="{BB962C8B-B14F-4D97-AF65-F5344CB8AC3E}">
        <p14:creationId xmlns:p14="http://schemas.microsoft.com/office/powerpoint/2010/main" val="86864351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3D8BB91-BF2D-460E-B289-1BF2DC683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Збереження одного правила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55884D38-6933-46FE-8AA7-06919644A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E3354A3F-B4FD-4664-81F5-0A6648512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Знайдіть наявне правило .intro.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E693F4B-D66E-4F3B-AEA2-9BA5AA197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97F5B594-EE72-4F15-923E-2376942F0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Змініть font-size — розмір літер — на 23px.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BB51821-C070-410C-B2DD-DE87314FA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4C65A962-5A63-430B-AE92-54418B95C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Залиште решту властивостей, зокрема max-width.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B8612F4-444A-4D96-BED1-EBCE3686D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B87D2A57-FA86-496E-B807-765E3682D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Збережіть CSS та оновіть сторінку браузера.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A67C7975-4DFF-4465-8A68-F4020DA3F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13    Книга: с. 68    22–32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61979BFF-2C6C-42FB-99CA-29070F6F4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8 / 16</a:t>
            </a:r>
          </a:p>
        </p:txBody>
      </p:sp>
    </p:spTree>
    <p:extLst>
      <p:ext uri="{BB962C8B-B14F-4D97-AF65-F5344CB8AC3E}">
        <p14:creationId xmlns:p14="http://schemas.microsoft.com/office/powerpoint/2010/main" val="115653556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9F15E91-A907-4D01-957A-00EC3E40D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Правка й перевірка (1/2)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038162-5487-4DE3-9D9C-CF459B67C87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2d86ad973e470d"/>
          <a:srcRect xmlns:a="http://schemas.openxmlformats.org/drawingml/2006/main" l="2433" t="0" r="2433" b="51035"/>
          <a:stretch xmlns:a="http://schemas.openxmlformats.org/drawingml/2006/main"/>
        </p:blipFill>
        <p:spPr>
          <a:xfrm xmlns:a="http://schemas.openxmlformats.org/drawingml/2006/main">
            <a:off x="609600" y="2222057"/>
            <a:ext cx="10972800" cy="3318762"/>
          </a:xfrm>
          <a:prstGeom xmlns:a="http://schemas.openxmlformats.org/drawingml/2006/main" prst="rect">
            <a:avLst/>
          </a:prstGeom>
        </p:spPr>
      </p:pic>
      <p:sp>
        <p:nvSpPr>
          <p:cNvPr id="3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56B9B9AE-587A-4F7A-85EA-2580E2754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13    Книга: с. 68    32–40 хв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D13C1F3C-D1F8-4EE0-B8F5-516024227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9 / 16</a:t>
            </a:r>
          </a:p>
        </p:txBody>
      </p:sp>
    </p:spTree>
    <p:extLst>
      <p:ext uri="{BB962C8B-B14F-4D97-AF65-F5344CB8AC3E}">
        <p14:creationId xmlns:p14="http://schemas.microsoft.com/office/powerpoint/2010/main" val="188795572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8C26E28-D449-4BC7-B3DF-835957956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Правка й перевірка (2/2)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408A4A-4D6E-42A9-AE7A-21A7735E75C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9b8d5e25e143ce"/>
          <a:srcRect xmlns:a="http://schemas.openxmlformats.org/drawingml/2006/main" l="2433" t="51035" r="2433" b="0"/>
          <a:stretch xmlns:a="http://schemas.openxmlformats.org/drawingml/2006/main"/>
        </p:blipFill>
        <p:spPr>
          <a:xfrm xmlns:a="http://schemas.openxmlformats.org/drawingml/2006/main">
            <a:off x="609600" y="2222057"/>
            <a:ext cx="10972800" cy="3318762"/>
          </a:xfrm>
          <a:prstGeom xmlns:a="http://schemas.openxmlformats.org/drawingml/2006/main" prst="rect">
            <a:avLst/>
          </a:prstGeom>
        </p:spPr>
      </p:pic>
      <p:sp>
        <p:nvSpPr>
          <p:cNvPr id="3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04B31F60-1FAD-4EEF-AE04-8102E97D9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13    Книга: с. 68    32–40 хв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463373C3-AA43-491A-97D9-C05577238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10 / 16</a:t>
            </a:r>
          </a:p>
        </p:txBody>
      </p:sp>
    </p:spTree>
    <p:extLst>
      <p:ext uri="{BB962C8B-B14F-4D97-AF65-F5344CB8AC3E}">
        <p14:creationId xmlns:p14="http://schemas.microsoft.com/office/powerpoint/2010/main" val="121571506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3C74128-1A68-4A3F-80CE-A26AECDAA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Результат у вузькому вікні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58877A2-0005-416E-937C-B7E9B4772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EDDAF5AE-2222-4DAB-95CE-67AEC4360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Звузьте вікно браузера.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FBD04B9-279F-4C3A-9C43-FE97D37FF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A79BEC45-336C-41A9-AE6C-E2C8DB51A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Усі слова заголовка мають залишитися видимими.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B92F51D-07B6-407E-A783-D9A86DC56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CD737362-6C97-4712-8D4D-12AEB6F46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Текст може займати кілька рядків без прокручування вбік.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EA5CBD9-ACA6-43CD-B9FC-AE1F9CC17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77573678-3E3D-4800-B0DE-576BAED92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Натисніть «Проєкти» й перевірте перехід.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C6F285F5-742B-471A-87C2-2AF6F7FB9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13    Книга: с. 68    32–40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F494AD51-34E9-4470-8AF9-10B705509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11 / 16</a:t>
            </a:r>
          </a:p>
        </p:txBody>
      </p:sp>
    </p:spTree>
    <p:extLst>
      <p:ext uri="{BB962C8B-B14F-4D97-AF65-F5344CB8AC3E}">
        <p14:creationId xmlns:p14="http://schemas.microsoft.com/office/powerpoint/2010/main" val="150747795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96B2EDD-9A8A-4DA7-AD8E-17EA45E71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Якщо браузер показує старий варіант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CB9B269-AF41-4298-B4F4-9EA0E7554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BD6CF9BA-2CA1-40EA-9777-9A3813E26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Спершу Ctrl+S у Блокноті, потім Ctrl+R у браузері.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488D63F-735C-4DC8-913F-DD2BF8D19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BC62D1C6-FBBE-4BA9-8C01-79F8CD9C4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Звірте шлях: основна personal-site.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F19ED6C4-67A0-4DD3-BD2A-4688C5DFB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E6558521-CD26-4CBE-8A84-BF8980F95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Для відкату поверніть лише змінений файл із backup.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23D714BF-99FA-4EA4-9D85-C220D9626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13    Книга: с. 68    32–40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653C2F80-4B51-4CEF-BA59-FEE9B31FA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12 / 16</a:t>
            </a:r>
          </a:p>
        </p:txBody>
      </p:sp>
    </p:spTree>
    <p:extLst>
      <p:ext uri="{BB962C8B-B14F-4D97-AF65-F5344CB8AC3E}">
        <p14:creationId xmlns:p14="http://schemas.microsoft.com/office/powerpoint/2010/main" val="200395028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CFE8B3D-9C3E-45BD-9130-456CBCCF7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Пояснення партнеру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F81745F-57C6-4D88-BBEF-7304CF855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54C25BA0-687C-43C6-ABD6-245136B84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Покажіть, які слова змінив HTML.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B77897E-6C13-4D9C-B4C6-68DDF5BAC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0B984111-E3EB-492C-8B1F-FA349295E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Покажіть, який абзац змінив CSS.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F4C2433F-AF1D-41FC-AF39-5AC07FC14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34F96B78-1BEF-4A2F-A56A-57EA608E8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Назвіть фактичний результат перевірки меню та вузького вікна.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FF4861B2-8F59-4D8A-B7A3-D75394458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13    Книга: с. 68    40–45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FF7957DC-EAEB-4286-A0A9-A0DDD8657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13 / 16</a:t>
            </a:r>
          </a:p>
        </p:txBody>
      </p:sp>
    </p:spTree>
    <p:extLst>
      <p:ext uri="{BB962C8B-B14F-4D97-AF65-F5344CB8AC3E}">
        <p14:creationId xmlns:p14="http://schemas.microsoft.com/office/powerpoint/2010/main" val="180996800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A1332F8-FB1E-4929-8AEA-EAE5B0F58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Самоперевірка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5AF29784-46F1-4025-8CB5-319EDFBBB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9C0C6276-42B8-48B9-98C0-E9F0A3982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Що в цій вправі змінює HTML, а що — CSS?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D9381439-6CCE-46FA-BF3C-759A0B5AA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7B447D7D-EFAF-4993-B4F4-9331D0665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Коли три рядки заголовка на вузькому екрані не є помилкою?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F210B7B7-6901-4E9D-BE02-0D9BC4E0B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700CE91C-F3DA-4D9C-8D7D-2868850D6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Чому після зміни h1 назва вкладки може лишитися попередньою?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27009FBB-AC8A-413C-9B64-368855AD5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13    Книга: с. 68    40–45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0085F7C2-CFB2-4C85-B9F9-415136913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14 / 16</a:t>
            </a:r>
          </a:p>
        </p:txBody>
      </p:sp>
    </p:spTree>
    <p:extLst>
      <p:ext uri="{BB962C8B-B14F-4D97-AF65-F5344CB8AC3E}">
        <p14:creationId xmlns:p14="http://schemas.microsoft.com/office/powerpoint/2010/main" val="178982244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38B94FA-9C28-4555-A6FA-567448796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Практика вдома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93A2A73-A294-47DB-88C4-39601A112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108CCD25-0129-4CD9-B142-CC478B790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Створіть копію папки personal-site з назвою personal-site-heading-home або вільним номером.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A9C7202-7474-446A-B900-D16CCD0CB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5F83F29F-CEFD-4C3C-84F2-C8B7291D5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копії змініть лише h1 на власний заголовок до семи слів.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BDAF5CA-567C-49A2-BC13-C98DC9FBE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8B77EC5D-0F0E-4106-8EBB-5BAA429C4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heading-check.txt запишіть старий і новий заголовки та результати вузького вікна й меню.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31B2B203-E399-400A-B50C-D382FE7AF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13    Книга: с. 68    40–45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320C398E-9E3C-4109-B4EF-6382BEF48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15 / 16</a:t>
            </a:r>
          </a:p>
        </p:txBody>
      </p:sp>
    </p:spTree>
    <p:extLst>
      <p:ext uri="{BB962C8B-B14F-4D97-AF65-F5344CB8AC3E}">
        <p14:creationId xmlns:p14="http://schemas.microsoft.com/office/powerpoint/2010/main" val="145485764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24A61AA-9C1E-4F45-B930-601AAD1FB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Ознаки готової роботи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8CE5F3D-4F45-4126-9E11-4E7C6EAA5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69B0AC24-B449-48E1-9203-95EA7D0AA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Запасна копія збережена.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AD00845-1949-4372-9CA1-E5E0FC96C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F6E5A287-8F89-46B4-8A18-893BD19D7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Змінилися h1 і розмір вступу, інший зміст залишився.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CCE52F6-E686-444A-AB7B-FFD9BBB39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270317DF-84A5-4D8B-8891-40E447F78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Слова видно, меню працює.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45BCA9E-FBE9-4D61-BD5B-663B40640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71DECF1C-362C-4F2B-971E-5D77F7310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Домашня правка не змінила основний сайт.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3726BEB9-6EBB-456D-9B69-AFE6E4135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13    Книга: с. 68    40–45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C02560D-1ADB-4AA7-AEE2-A1281EC20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16 / 16</a:t>
            </a:r>
          </a:p>
        </p:txBody>
      </p:sp>
    </p:spTree>
    <p:extLst>
      <p:ext uri="{BB962C8B-B14F-4D97-AF65-F5344CB8AC3E}">
        <p14:creationId xmlns:p14="http://schemas.microsoft.com/office/powerpoint/2010/main" val="142832097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2026-11-01T12:22:05.9550000Z</dcterms:created>
  <dcterms:modified xsi:type="dcterms:W3CDTF">2026-11-01T12:22:05.9550000Z</dcterms:modified>
</coreProperties>
</file>