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90fc94083b4a16" /><Relationship Type="http://schemas.openxmlformats.org/officeDocument/2006/relationships/extended-properties" Target="/docProps/app.xml" Id="R07fd781145b944ab" /><Relationship Type="http://schemas.openxmlformats.org/officeDocument/2006/relationships/officeDocument" Target="/ppt/presentation.xml" Id="Rb65ff039204b49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69023436c447aa"/>
  </p:sldMasterIdLst>
  <p:notesMasterIdLst>
    <p:notesMasterId xmlns:r="http://schemas.openxmlformats.org/officeDocument/2006/relationships" r:id="R78a67cc6ee35440c"/>
  </p:notesMasterIdLst>
  <p:sldIdLst>
    <p:sldId xmlns:r="http://schemas.openxmlformats.org/officeDocument/2006/relationships" id="256" r:id="Recad0432e5ae4737"/>
    <p:sldId xmlns:r="http://schemas.openxmlformats.org/officeDocument/2006/relationships" id="257" r:id="R311ce170ff6b4131"/>
    <p:sldId xmlns:r="http://schemas.openxmlformats.org/officeDocument/2006/relationships" id="258" r:id="Rbc1fff55d4494cda"/>
    <p:sldId xmlns:r="http://schemas.openxmlformats.org/officeDocument/2006/relationships" id="259" r:id="Rd434d90d2b2641d2"/>
    <p:sldId xmlns:r="http://schemas.openxmlformats.org/officeDocument/2006/relationships" id="260" r:id="R2406d0f881ec4755"/>
    <p:sldId xmlns:r="http://schemas.openxmlformats.org/officeDocument/2006/relationships" id="261" r:id="R361686c114fb4599"/>
    <p:sldId xmlns:r="http://schemas.openxmlformats.org/officeDocument/2006/relationships" id="262" r:id="Ref552123f8f4491b"/>
    <p:sldId xmlns:r="http://schemas.openxmlformats.org/officeDocument/2006/relationships" id="263" r:id="Rfef82b5327a64021"/>
    <p:sldId xmlns:r="http://schemas.openxmlformats.org/officeDocument/2006/relationships" id="264" r:id="R293b76340c8c4ef9"/>
    <p:sldId xmlns:r="http://schemas.openxmlformats.org/officeDocument/2006/relationships" id="265" r:id="Rf7c645dd348f4db2"/>
    <p:sldId xmlns:r="http://schemas.openxmlformats.org/officeDocument/2006/relationships" id="266" r:id="R8ae996570a304337"/>
    <p:sldId xmlns:r="http://schemas.openxmlformats.org/officeDocument/2006/relationships" id="267" r:id="R2453c3172d384cbe"/>
    <p:sldId xmlns:r="http://schemas.openxmlformats.org/officeDocument/2006/relationships" id="268" r:id="R8f7b95bd0f674081"/>
    <p:sldId xmlns:r="http://schemas.openxmlformats.org/officeDocument/2006/relationships" id="269" r:id="R6bc21c47a6b64d7a"/>
    <p:sldId xmlns:r="http://schemas.openxmlformats.org/officeDocument/2006/relationships" id="270" r:id="R76b2fb7bba8e45f4"/>
    <p:sldId xmlns:r="http://schemas.openxmlformats.org/officeDocument/2006/relationships" id="271" r:id="R5b10dd4e0a03454e"/>
    <p:sldId xmlns:r="http://schemas.openxmlformats.org/officeDocument/2006/relationships" id="272" r:id="Rd9f0799a058145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56bed79f2034a92" /><Relationship Type="http://schemas.openxmlformats.org/officeDocument/2006/relationships/slideMaster" Target="/ppt/slideMasters/slideMaster1.xml" Id="R4069023436c447aa" /><Relationship Type="http://schemas.openxmlformats.org/officeDocument/2006/relationships/notesMaster" Target="/ppt/notesMasters/notesMaster1.xml" Id="R78a67cc6ee35440c" /><Relationship Type="http://schemas.openxmlformats.org/officeDocument/2006/relationships/presProps" Target="/ppt/presProps.xml" Id="R138a41d42ddc427a" /><Relationship Type="http://schemas.openxmlformats.org/officeDocument/2006/relationships/tableStyles" Target="/ppt/tableStyles.xml" Id="R11fccc62e0f7445c" /><Relationship Type="http://schemas.openxmlformats.org/officeDocument/2006/relationships/slide" Target="/ppt/slides/slide1.xml" Id="Recad0432e5ae4737" /><Relationship Type="http://schemas.openxmlformats.org/officeDocument/2006/relationships/slide" Target="/ppt/slides/slide2.xml" Id="R311ce170ff6b4131" /><Relationship Type="http://schemas.openxmlformats.org/officeDocument/2006/relationships/slide" Target="/ppt/slides/slide3.xml" Id="Rbc1fff55d4494cda" /><Relationship Type="http://schemas.openxmlformats.org/officeDocument/2006/relationships/slide" Target="/ppt/slides/slide4.xml" Id="Rd434d90d2b2641d2" /><Relationship Type="http://schemas.openxmlformats.org/officeDocument/2006/relationships/slide" Target="/ppt/slides/slide5.xml" Id="R2406d0f881ec4755" /><Relationship Type="http://schemas.openxmlformats.org/officeDocument/2006/relationships/slide" Target="/ppt/slides/slide6.xml" Id="R361686c114fb4599" /><Relationship Type="http://schemas.openxmlformats.org/officeDocument/2006/relationships/slide" Target="/ppt/slides/slide7.xml" Id="Ref552123f8f4491b" /><Relationship Type="http://schemas.openxmlformats.org/officeDocument/2006/relationships/slide" Target="/ppt/slides/slide8.xml" Id="Rfef82b5327a64021" /><Relationship Type="http://schemas.openxmlformats.org/officeDocument/2006/relationships/slide" Target="/ppt/slides/slide9.xml" Id="R293b76340c8c4ef9" /><Relationship Type="http://schemas.openxmlformats.org/officeDocument/2006/relationships/slide" Target="/ppt/slides/slide10.xml" Id="Rf7c645dd348f4db2" /><Relationship Type="http://schemas.openxmlformats.org/officeDocument/2006/relationships/slide" Target="/ppt/slides/slide11.xml" Id="R8ae996570a304337" /><Relationship Type="http://schemas.openxmlformats.org/officeDocument/2006/relationships/slide" Target="/ppt/slides/slide12.xml" Id="R2453c3172d384cbe" /><Relationship Type="http://schemas.openxmlformats.org/officeDocument/2006/relationships/slide" Target="/ppt/slides/slide13.xml" Id="R8f7b95bd0f674081" /><Relationship Type="http://schemas.openxmlformats.org/officeDocument/2006/relationships/slide" Target="/ppt/slides/slide14.xml" Id="R6bc21c47a6b64d7a" /><Relationship Type="http://schemas.openxmlformats.org/officeDocument/2006/relationships/slide" Target="/ppt/slides/slide15.xml" Id="R76b2fb7bba8e45f4" /><Relationship Type="http://schemas.openxmlformats.org/officeDocument/2006/relationships/slide" Target="/ppt/slides/slide16.xml" Id="R5b10dd4e0a03454e" /><Relationship Type="http://schemas.openxmlformats.org/officeDocument/2006/relationships/slide" Target="/ppt/slides/slide17.xml" Id="Rd9f0799a058145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21051b395454e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4de5da8bf0248fe" /><Relationship Type="http://schemas.openxmlformats.org/officeDocument/2006/relationships/notesMaster" Target="/ppt/notesMasters/notesMaster1.xml" Id="R6109b11aae204a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7faebd63dbf4367" /><Relationship Type="http://schemas.openxmlformats.org/officeDocument/2006/relationships/notesMaster" Target="/ppt/notesMasters/notesMaster1.xml" Id="Rd6f33fc494754b0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9032589da14f05" /><Relationship Type="http://schemas.openxmlformats.org/officeDocument/2006/relationships/notesMaster" Target="/ppt/notesMasters/notesMaster1.xml" Id="Red900a9ff65a47e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1f2154c3414018" /><Relationship Type="http://schemas.openxmlformats.org/officeDocument/2006/relationships/notesMaster" Target="/ppt/notesMasters/notesMaster1.xml" Id="Rea78c21b11c2493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f95b1b15ae412d" /><Relationship Type="http://schemas.openxmlformats.org/officeDocument/2006/relationships/notesMaster" Target="/ppt/notesMasters/notesMaster1.xml" Id="Re3d28aa14a65447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362c6736d6049f8" /><Relationship Type="http://schemas.openxmlformats.org/officeDocument/2006/relationships/notesMaster" Target="/ppt/notesMasters/notesMaster1.xml" Id="R1d2fb47f2f654aa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b1f8d5afddd433c" /><Relationship Type="http://schemas.openxmlformats.org/officeDocument/2006/relationships/notesMaster" Target="/ppt/notesMasters/notesMaster1.xml" Id="Rd47e167f212b4c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23d2a6d005c4540" /><Relationship Type="http://schemas.openxmlformats.org/officeDocument/2006/relationships/notesMaster" Target="/ppt/notesMasters/notesMaster1.xml" Id="R978abd795b2a4be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afe83ea93514443" /><Relationship Type="http://schemas.openxmlformats.org/officeDocument/2006/relationships/notesMaster" Target="/ppt/notesMasters/notesMaster1.xml" Id="Rcef1ce11c581499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6f5cf90ac74467" /><Relationship Type="http://schemas.openxmlformats.org/officeDocument/2006/relationships/notesMaster" Target="/ppt/notesMasters/notesMaster1.xml" Id="R710bafbde4e0442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b9835805524d75" /><Relationship Type="http://schemas.openxmlformats.org/officeDocument/2006/relationships/notesMaster" Target="/ppt/notesMasters/notesMaster1.xml" Id="R988ccc14a96c442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02f944e0a394f58" /><Relationship Type="http://schemas.openxmlformats.org/officeDocument/2006/relationships/notesMaster" Target="/ppt/notesMasters/notesMaster1.xml" Id="Rc83318bfc4044c3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24217b709bb4d64" /><Relationship Type="http://schemas.openxmlformats.org/officeDocument/2006/relationships/notesMaster" Target="/ppt/notesMasters/notesMaster1.xml" Id="R667909a61dc74f8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874326e21ee49f0" /><Relationship Type="http://schemas.openxmlformats.org/officeDocument/2006/relationships/notesMaster" Target="/ppt/notesMasters/notesMaster1.xml" Id="Rf9fe14784bad474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9244edad1f94172" /><Relationship Type="http://schemas.openxmlformats.org/officeDocument/2006/relationships/notesMaster" Target="/ppt/notesMasters/notesMaster1.xml" Id="R5db4b1145ae7404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b38710a00fe44ad" /><Relationship Type="http://schemas.openxmlformats.org/officeDocument/2006/relationships/notesMaster" Target="/ppt/notesMasters/notesMaster1.xml" Id="Re59a117c2b0347e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1087f414f0043ea" /><Relationship Type="http://schemas.openxmlformats.org/officeDocument/2006/relationships/notesMaster" Target="/ppt/notesMasters/notesMaster1.xml" Id="Rc609876e6b5d47d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Перевірте personal-site після уроку 13: два файли й меню. Перед публікацією приберіть навчальне контактне посилання або замініть адресу погодженою публічною.</a:t>
            </a:r>
          </a:p>
          <a:p xmlns:a="http://schemas.openxmlformats.org/drawingml/2006/main">
            <a:r>
              <a:t>Підготуйте навчальний GitHub-акаунт із підтвердженою поштою. Якщо демонструєте створення, назва personal-site має бути вільною; наявний репозиторій повторно не створюйте.</a:t>
            </a:r>
          </a:p>
          <a:p xmlns:a="http://schemas.openxmlformats.org/drawingml/2006/main">
            <a:r>
              <a:t>Заздалегідь перевірте поточні елементи інтерфейсу за маршрутом книги й доступ до Settings → Pages.</a:t>
            </a:r>
          </a:p>
          <a:p xmlns:a="http://schemas.openxmlformats.org/drawingml/2006/main">
            <a:r>
              <a:t>Майте вже відкриту перевірену демонстраційну вебадресу для випадку затримки розгортання; не підміняйте нею результат нового репозиторію.</a:t>
            </a:r>
          </a:p>
          <a:p xmlns:a="http://schemas.openxmlformats.org/drawingml/2006/main">
            <a:r>
              <a:t>Підготуйте локальний сайт, GitHub і приватне вікно браузера. Перед трансляцією закрийте пошту та вікна із секретними даними.</a:t>
            </a:r>
          </a:p>
          <a:p xmlns:a="http://schemas.openxmlformats.org/drawingml/2006/main">
            <a:r>
              <a:t>Учасникам без акаунта запропонуйте спостереження за навчальним проєктом; створення публічного репозиторію не є умовою участі.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L05, L13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розрізняє локальний файл, репозиторій і сторінку GitHub Pages.</a:t>
            </a:r>
          </a:p>
          <a:p xmlns:a="http://schemas.openxmlformats.org/drawingml/2006/main">
            <a:r>
              <a:t>На власному або демонстраційному проєкті простежено завантаження двох файлів і перевірку вебадреси.</a:t>
            </a:r>
          </a:p>
          <a:p xmlns:a="http://schemas.openxmlformats.org/drawingml/2006/main">
            <a:r>
              <a:t>Учень складає правильний порядок публікації наступної правки.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Порівняйте три адресні рядки на навчальному проєкті.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Три місця одного сайту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Локальний файл, репозиторій GitHub і сайт для читача — різні місця. Адресний рядок допоможе їх відрізнити. Сторінка репозиторію ще не є посиланням для відвідувача.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Послідовно покажіть file:, github.com і адресу Pages із Visit site. Назвіть, що кожне вікно дозволяє побачити.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зіставляють три адреси з ролями: редагування локальних файлів, збереження версій, читання сайту.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Для читача потрібна адреса Pages, а не шлях до локального диска.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Пароль і підтвердження вводить власник без показу групі. Без акаунта доступний спостережний маршрут.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5–14 хв. Розбираємо акаунт без показу секретів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Реєстрація потрібна автору, але не майбутньому відвідувачу. Ім’я користувача ввійде в адресу сайту. Підтвердження пошти й пароль виконує власник; на спільний екран їх не виводимо.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github.com/signup і назви Email, Password, Username, Your Country/Region, Create account. Поясніть перевірку листа; у вже відкритому навчальному акаунті перейдіть профіль → Settings → Emails → Keep my email addresses private.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Власники готових акаунтів звіряють налаштування самостійно. Інші позначають цей крок у маршруті як спостережений; не створюють акаунт під тиском часу.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Налаштування email не приховує адресу, вписану безпосередньо в HTML.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Розділіть налаштування профілю та перевірку самого тексту сайту.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Наявний репозиторій повторно не створюють. Public дозволяє іншим читати файли.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14–24 хв. Завантажуємо лише потрібне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Публічні файли зможуть прочитати інші люди. Для цього сайту достатньо HTML та CSS; бриф, пароль і запасна копія не потрібні. Коміт — запис збереженої зміни, а не окремий файл сторінки.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github.com/new перевірте Owner; Repository name: personal-site, Public, Add README, Create repository. Далі Code → Add file → Upload files: виберіть два файли. Commit message: Add personal website; Commit directly to the main branch → Commit changes.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 добровільно обраною публікацією повторюють; спостерігачі перевіряють список завантаження викладача. Перед підтвердженням називають обидва файли.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 верхньому рівні є index.html і styles.css; зайвої зовнішньої папки немає.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 завантажуйте about-me.txt, бриф, паролі чи backup. Зайва зовнішня папка змінить місце index.html.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Пауза входить у 60 хвилин заняття. Нових дій з акаунтами не доручайте.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24–29 хв. Перерва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Збереження завершене, можна відійти від екрана. Після перерви повернемося до налаштувань репозиторію, а не профілю.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Залиште відкритою вкладку Code з безпечним переліком навчальних файлів.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роблять перерву; нових дій з акаунтами в цей час не доручайте.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Перед продовженням переконайтеся, що відкрито потрібний навчальний репозиторій.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Settings репозиторію. Папка /(root) відповідає верхньому рівню з index.html.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29–39 хв. Умикаємо вебсторінку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Pages бере файли з указаного місця. Обираємо гілку main і верхній рівень, бо саме там лежить index.html. Очікування сервера не заповнюємо повторним натисканням кнопок.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репозиторії відкрийте Settings → Pages → Build and deployment. Source: Deploy from a branch; main; /(root); Save. Після завершення відкрийте Visit site; якщо розгортання триває, покажіть окреме готове демо.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звіряють три налаштування й копіюють доступну вебадресу. Якщо власна публікація ще не завершена, так і записують.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Адреса містить github.io/personal-site/; відкриття попереднього демо не доводить завершення нового розгортання.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Зберегти на комп’ютері й опублікувати — різні дії.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75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Назвіть місце коміту та розгортання. Завершення попереднього демо не доводить готовності нового сайту.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Зберегти на комп’ютері й опублікувати — різні дії.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75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Назвіть місце коміту та розгортання. Завершення попереднього демо не доводить готовності нового сайту.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спостережного маршруту підпишіть адресу як демонстраційну.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39–47 хв. Дивимося очима відвідувача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Перевірка в нашому авторському вікні недостатня. Відкриємо адресу без входу й виконаємо ті самі дії, що звичайний читач. Заголовок, меню та оформлення мають бути доступні.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Chrome або Edge натисніть Ctrl+Shift+N. Вставте адресу Visit site, не входьте в GitHub; натисніть «Проєкти».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перевіряє власну чи надану демонстраційну вебадресу. Фіксує, який саме сайт відкрив і чи спрацювало меню.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Сайт доступний без акаунта; перехід веде до #projects, оформлення не втрачено.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Вузький запит до ШІ наведений у сценарії. Без тексту помилки не називайте причину встановленою.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7. 47–55 хв. Розбираємо 404 і наступну правку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Помилка 404 не означає, що треба негайно генерувати новий сайт. Спершу шукаємо правильний файл і місце публікації. А локальна правка стане видимою читачеві лише після нового завантаження й розгортання.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Code: index.html у корені; Pages: main та /(root); Actions — місце перевірки помилки розгортання. Усно пройдіть локальна правка → Upload files → Commit changes → очікування → оновлення вебадреси.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отримують ситуацію: «заголовок змінений лише в Блокноті». Один називає пропущені дії, інший перевіряє порядок за книгою.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Не можна пропустити коміт або перевіряти file: замість вебадреси.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цьому етапі порядок можна пояснити без нової публікації.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Вебадресу Visit site. 2. Завантажити файл, зберегти коміт, дочекатися розгортання, оновити сайт. 3. Перевірити доступ звичайного відвідувача без акаунта.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8. 55–60 хв. Підсумок і домашній план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Сьогодні важливо не лише отримати посилання, а пояснити його походження. Домашня робота збереже три адреси та порядок наступної правки. Повторна публікація вдома не потрібна.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назву publish-plan-home.txt і критерії книги. Відокремте власний результат від демонстрації.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називають адресу для читача й завершений або незавершений стан своєї практики.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Викладач фіксує, що виконано особисто, а що лише розібрано на демонстрації.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Яку з адрес — file:, github.com чи Visit site — дати читачеві для перегляду сторінки?</a:t>
            </a:r>
          </a:p>
          <a:p xmlns:a="http://schemas.openxmlformats.org/drawingml/2006/main">
            <a:r>
              <a:t>Відповідь: Готову вебадресу з **Visit site**; дві інші ведуть до локального файла або репозиторію.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Ви виправили заголовок у Блокноті, але знайомий бачить старий. Які кроки відділяють локальну правку від публікації?</a:t>
            </a:r>
          </a:p>
          <a:p xmlns:a="http://schemas.openxmlformats.org/drawingml/2006/main">
            <a:r>
              <a:t>Відповідь: Завантаження зміненого файла, збереження коміту й завершення розгортання. Після цього потрібно оновити сторінку сайту.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Чому сайт перевіряють у приватному вікні без входу в GitHub?</a:t>
            </a:r>
          </a:p>
          <a:p xmlns:a="http://schemas.openxmlformats.org/drawingml/2006/main">
            <a:r>
              <a:t>Відповідь: Щоб перевірити, що звичайний відвідувач може відкрити сторінку без облікового запису.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Чи приховає email privacy пошту в HTML?</a:t>
            </a:r>
          </a:p>
          <a:p xmlns:a="http://schemas.openxmlformats.org/drawingml/2006/main">
            <a:r>
              <a:t>Відповідь: Ні, видимий текст сторінки треба перевірити окремо.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Чого бракує після Upload files?</a:t>
            </a:r>
          </a:p>
          <a:p xmlns:a="http://schemas.openxmlformats.org/drawingml/2006/main">
            <a:r>
              <a:t>Відповідь: Збереження коміту, завершення розгортання й перевірки вебадреси.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альтернативного маршруту використайте явно позначені демонстраційні адреси.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У Блокноті створіть `Documents\AI-practice\publish-plan-home.txt`. Запишіть три адреси: локального файла, репозиторію й опублікованого сайту; скопіюйте їх із відповідних вікон.</a:t>
            </a:r>
          </a:p>
          <a:p xmlns:a="http://schemas.openxmlformats.org/drawingml/2006/main">
            <a:r>
              <a:t>2. Уявіть, що виправили помилку в заголовку лише в Блокноті. Нижче складіть коротку послідовність дій, потрібних, щоб читач побачив правку. Нічого повторно не публікуйте.</a:t>
            </a:r>
          </a:p>
          <a:p xmlns:a="http://schemas.openxmlformats.org/drawingml/2006/main">
            <a:r>
              <a:t>3. Перевірте план за кроками 9–10: він має містити завантаження файла, коміт, очікування розгортання й перевірку саме вебадреси. Позначте адресу, яку можна надіслати читачеві.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У publish-plan-home.txt розрізнено три адреси й позначено адресу для читача.</a:t>
            </a:r>
          </a:p>
          <a:p xmlns:a="http://schemas.openxmlformats.org/drawingml/2006/main">
            <a:r>
              <a:t>План містить завантаження, коміт, очікування розгортання та перевірку Pages.</a:t>
            </a:r>
          </a:p>
          <a:p xmlns:a="http://schemas.openxmlformats.org/drawingml/2006/main">
            <a:r>
              <a:t>Демонстраційні адреси не подано як власну публікацію; додаткового завантаження не вимагалося.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14, с. 73. Сценарій L14.</a:t>
            </a:r>
          </a:p>
          <a:p xmlns:a="http://schemas.openxmlformats.org/drawingml/2006/main">
            <a:r>
              <a:t>Creating a GitHub Pages site: https://docs.github.com/en/pages/getting-started-with-github-pages/creating-a-github-pages-site</a:t>
            </a:r>
          </a:p>
          <a:p xmlns:a="http://schemas.openxmlformats.org/drawingml/2006/main">
            <a:r>
              <a:t>GitHub signup form: https://github.com/signup</a:t>
            </a:r>
          </a:p>
          <a:p xmlns:a="http://schemas.openxmlformats.org/drawingml/2006/main">
            <a:r>
              <a:t>Creating an account on GitHub: https://docs.github.com/en/account-and-profile/how-tos/account-management/creating-an-account-on-github</a:t>
            </a:r>
          </a:p>
          <a:p xmlns:a="http://schemas.openxmlformats.org/drawingml/2006/main">
            <a:r>
              <a:t>Setting your commit email address: https://docs.github.com/en/account-and-profile/how-tos/email-preferences/setting-your-commit-email-address</a:t>
            </a:r>
          </a:p>
          <a:p xmlns:a="http://schemas.openxmlformats.org/drawingml/2006/main">
            <a:r>
              <a:t>Quickstart for repositories: https://docs.github.com/en/repositories/creating-and-managing-repositories/quickstart-for-repositories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Editing files: https://docs.github.com/en/repositories/working-with-files/managing-files/editing-files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>Quickstart for GitHub Pages: https://docs.github.com/en/pages/quickstart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Невдала перевірка доступу може бути точно описана, але доступність тоді не зараховується.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Розрізнення адрес: Правильно визначено локальний файл, репозиторій, Pages та посилання для читача.</a:t>
            </a:r>
          </a:p>
          <a:p xmlns:a="http://schemas.openxmlformats.org/drawingml/2006/main">
            <a:r>
              <a:t>Доказ: Три відкриті адреси або їх запис.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Публікаційний маршрут: Учень називає root, main, коміт і розгортання; спостереження позначено окремо.</a:t>
            </a:r>
          </a:p>
          <a:p xmlns:a="http://schemas.openxmlformats.org/drawingml/2006/main">
            <a:r>
              <a:t>Доказ: Файли й налаштування власного або демонстраційного проєкту.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 доступу: Для успішного доступу сайт і меню відкриваються без входу. За помилки зараховуйте точний запис спостереження, але доступність позначте неперевіреною або несправною.</a:t>
            </a:r>
          </a:p>
          <a:p xmlns:a="http://schemas.openxmlformats.org/drawingml/2006/main">
            <a:r>
              <a:t>Доказ: Відкриття Pages у приватному вікні.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Надішліть лише навчальну вебадресу. Віддалений учасник може перевірити її у приватному вікні й описати перехід, не показуючи пошту або пароль.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акаунта використайте демонстрацію; без мережі складіть порядок за книгою. Реєстрацію, публікацію й доступність Pages позначте неперевіреними. Для домашнього файла використайте демонстраційні адреси з явним підписом.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Порівняйте наявні локальний і публічний заголовки без нової публікації. Поясніть, який файл треба завантажити, якщо вони відрізняються.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710faeb19a4cf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851318f3a14a2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7694e8a8e541e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a8b01e156844a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3a31682517486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93a373aa1c4d2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764B7E2-1ECA-4CCF-B756-218E62D5B4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A2C443B-C352-410C-905D-DF89BF905C6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F8489FB-3A81-4814-BCAE-73FAB0FC4E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5FFC70-879D-4BDC-8002-EC26FD482D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3ED49B6-E4E1-478B-BB04-53C111C7AE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0096154-54CD-46BD-A5B0-F6BFF24973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37538F1-F133-4326-BB5A-9E26A68B54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A560D23-10F0-4EA0-9697-42F6DABB0DF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F682409-45D2-45AD-9FC3-B96011897F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8E5B03B-E44E-4357-9649-B65A368D04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a7f8ed6ab84d31" /><Relationship Type="http://schemas.openxmlformats.org/officeDocument/2006/relationships/slideLayout" Target="/ppt/slideLayouts/slideLayout1.xml" Id="Re5db3720e0214f6d" /><Relationship Type="http://schemas.openxmlformats.org/officeDocument/2006/relationships/slideLayout" Target="/ppt/slideLayouts/slideLayout2.xml" Id="Rf56cce489a49460e" /><Relationship Type="http://schemas.openxmlformats.org/officeDocument/2006/relationships/slideLayout" Target="/ppt/slideLayouts/slideLayout3.xml" Id="R5db9ad7083cc4b67" /><Relationship Type="http://schemas.openxmlformats.org/officeDocument/2006/relationships/slideLayout" Target="/ppt/slideLayouts/slideLayout4.xml" Id="R2ca9c10c15d44d02" /><Relationship Type="http://schemas.openxmlformats.org/officeDocument/2006/relationships/slideLayout" Target="/ppt/slideLayouts/slideLayout5.xml" Id="R3d7bd7e50aef4146" /><Relationship Type="http://schemas.openxmlformats.org/officeDocument/2006/relationships/slideLayout" Target="/ppt/slideLayouts/slideLayout6.xml" Id="R05fe895b40384a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db3720e0214f6d"/>
    <p:sldLayoutId xmlns:r="http://schemas.openxmlformats.org/officeDocument/2006/relationships" id="2147483650" r:id="Rf56cce489a49460e"/>
    <p:sldLayoutId xmlns:r="http://schemas.openxmlformats.org/officeDocument/2006/relationships" id="2147483651" r:id="R5db9ad7083cc4b67"/>
    <p:sldLayoutId xmlns:r="http://schemas.openxmlformats.org/officeDocument/2006/relationships" id="2147483652" r:id="R2ca9c10c15d44d02"/>
    <p:sldLayoutId xmlns:r="http://schemas.openxmlformats.org/officeDocument/2006/relationships" id="2147483653" r:id="R3d7bd7e50aef4146"/>
    <p:sldLayoutId xmlns:r="http://schemas.openxmlformats.org/officeDocument/2006/relationships" id="2147483654" r:id="R05fe895b40384ab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add36769a74729" /><Relationship Type="http://schemas.openxmlformats.org/officeDocument/2006/relationships/image" Target="/ppt/media/image.jpeg" Id="Rc7bfccdcbe574342" /><Relationship Type="http://schemas.openxmlformats.org/officeDocument/2006/relationships/notesSlide" Target="/ppt/notesSlides/notesSlide1.xml" Id="R8dca675540fa42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727d3517c44d58" /><Relationship Type="http://schemas.openxmlformats.org/officeDocument/2006/relationships/notesSlide" Target="/ppt/notesSlides/notesSlide2.xml" Id="R3dffbdb0a4ad4f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879686b83e40a9" /><Relationship Type="http://schemas.openxmlformats.org/officeDocument/2006/relationships/notesSlide" Target="/ppt/notesSlides/notesSlide3.xml" Id="R81e41b35283d49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cfeac512d648cc" /><Relationship Type="http://schemas.openxmlformats.org/officeDocument/2006/relationships/notesSlide" Target="/ppt/notesSlides/notesSlide4.xml" Id="Re7b9616c97c5415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59a7a79c4b4728" /><Relationship Type="http://schemas.openxmlformats.org/officeDocument/2006/relationships/notesSlide" Target="/ppt/notesSlides/notesSlide5.xml" Id="Rad2517be5e574e6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4e46f8b68242de" /><Relationship Type="http://schemas.openxmlformats.org/officeDocument/2006/relationships/notesSlide" Target="/ppt/notesSlides/notesSlide6.xml" Id="R087faef58fd649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30e4096a024986" /><Relationship Type="http://schemas.openxmlformats.org/officeDocument/2006/relationships/notesSlide" Target="/ppt/notesSlides/notesSlide7.xml" Id="R3d6339c5c2434f9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2cb98a3e894413" /><Relationship Type="http://schemas.openxmlformats.org/officeDocument/2006/relationships/notesSlide" Target="/ppt/notesSlides/notesSlide8.xml" Id="R69810d192b7549e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df677132ab41a6" /><Relationship Type="http://schemas.openxmlformats.org/officeDocument/2006/relationships/notesSlide" Target="/ppt/notesSlides/notesSlide9.xml" Id="R4ffe1b52c7d946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2d7a3ba1da4940" /><Relationship Type="http://schemas.openxmlformats.org/officeDocument/2006/relationships/image" Target="/ppt/media/image.png" Id="Ra245863bc7c942e2" /><Relationship Type="http://schemas.openxmlformats.org/officeDocument/2006/relationships/notesSlide" Target="/ppt/notesSlides/notesSlide10.xml" Id="R360069aa2e8b401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f8cd0e74694b0a" /><Relationship Type="http://schemas.openxmlformats.org/officeDocument/2006/relationships/image" Target="/ppt/media/image2.png" Id="R14b1a636db0448a8" /><Relationship Type="http://schemas.openxmlformats.org/officeDocument/2006/relationships/notesSlide" Target="/ppt/notesSlides/notesSlide11.xml" Id="R72dd6dfee91646e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1a53d863284844" /><Relationship Type="http://schemas.openxmlformats.org/officeDocument/2006/relationships/notesSlide" Target="/ppt/notesSlides/notesSlide12.xml" Id="R87e7e3419fd846b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1b98b046714415" /><Relationship Type="http://schemas.openxmlformats.org/officeDocument/2006/relationships/notesSlide" Target="/ppt/notesSlides/notesSlide13.xml" Id="R628bd878d65d45f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8bc077d78e4002" /><Relationship Type="http://schemas.openxmlformats.org/officeDocument/2006/relationships/notesSlide" Target="/ppt/notesSlides/notesSlide14.xml" Id="R6787a1ee3d28455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ef945eff2842e3" /><Relationship Type="http://schemas.openxmlformats.org/officeDocument/2006/relationships/notesSlide" Target="/ppt/notesSlides/notesSlide15.xml" Id="Ra0073c767826422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7d72c883524117" /><Relationship Type="http://schemas.openxmlformats.org/officeDocument/2006/relationships/notesSlide" Target="/ppt/notesSlides/notesSlide16.xml" Id="R5020b1f5e313474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69a98c250042f2" /><Relationship Type="http://schemas.openxmlformats.org/officeDocument/2006/relationships/notesSlide" Target="/ppt/notesSlides/notesSlide17.xml" Id="R464d378423c94e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9E9BF54F-0843-4ACB-B098-B234F9E43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14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28F1785-CF74-4961-BE8A-801957BA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Публікуємо сайт на GitHub Pages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D75BC7-66FA-4466-BA79-D94D4920F6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bfccdcbe574342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0F93F4A4-127E-4075-8346-81C6B5BE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60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6305E1B-58E6-4DE9-9A52-18D22081E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0AEF46E-AC33-483F-BDF2-7DB2EA3F1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 / 17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0F611C1D-31AA-4F30-B97A-DCF980671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2561079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B3F8D33-2628-4125-A6F1-4BC1535E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F908938-DCB7-40D1-B7B6-9CC80883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Розрізнятимете три адреси: локальний файл, репозиторій і сайт.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E0C85E2-EBD0-4421-9D1E-F169A15D1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Пройдете шлях публікації на своєму або демонстраційному проєкті.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6972E5C-6AF9-4542-A766-C54771DED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Складете план публікації наступної правки.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7B54D47-C0DD-4B2B-9BED-9C3452B12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73BADB4-20B9-434A-9C2C-4C8AD10C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2 / 17</a:t>
            </a:r>
          </a:p>
        </p:txBody>
      </p:sp>
    </p:spTree>
    <p:extLst>
      <p:ext uri="{BB962C8B-B14F-4D97-AF65-F5344CB8AC3E}">
        <p14:creationId xmlns:p14="http://schemas.microsoft.com/office/powerpoint/2010/main" val="17976263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7303529-27AA-40A3-A348-65A6330B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адреси сайту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FC22BB5-DB24-494D-9713-42A90767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file: відкриває файл на вашому комп’ютері.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098DA0C-CD13-413A-A2DA-AF20F617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github.com відкриває репозиторій із файлами та історією.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5CCC71E-F44D-4416-BB87-ABEBA74FA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Visit site веде до опублікованого сайту для читача.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325B82F-858E-43BF-98FA-CEE004E2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0–5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F239F0B-63A1-4946-AF1A-8379E123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3 / 17</a:t>
            </a:r>
          </a:p>
        </p:txBody>
      </p:sp>
    </p:spTree>
    <p:extLst>
      <p:ext uri="{BB962C8B-B14F-4D97-AF65-F5344CB8AC3E}">
        <p14:creationId xmlns:p14="http://schemas.microsoft.com/office/powerpoint/2010/main" val="11414878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6A5E928-8A6C-4B6A-A44E-6B4330CDA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Вхід або новий обліковий запис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325CE2E-0F57-4C75-81C0-456D2A327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D858A4F-0C14-4E47-9A37-7BF0B4FA3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github.com/signup. Для наявного запису виберіть Sign in.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8F0E64B-02DE-4763-AC64-01714A7A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D52F5DC-0710-41B2-BEEA-D39DF62DE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Новий запис: Email, Password, Username, Your Country/Region.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8977694-ABC1-4B5A-B4AA-070CB4AB7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B7C5517-E755-4902-8C59-A8B3A93A1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Виконайте перевірку, натисніть Create account.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3656B14-1FF2-4B84-87F6-3DBCFE873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45A56B46-96AB-47C2-9891-227C217A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Підтвердьте пошту за отриманим листом.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15CF740-E219-43AA-9D34-8437EC7E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5–14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8A9D535-09EB-40E7-BBC1-480EC8F9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4 / 17</a:t>
            </a:r>
          </a:p>
        </p:txBody>
      </p:sp>
    </p:spTree>
    <p:extLst>
      <p:ext uri="{BB962C8B-B14F-4D97-AF65-F5344CB8AC3E}">
        <p14:creationId xmlns:p14="http://schemas.microsoft.com/office/powerpoint/2010/main" val="13744696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77A2E69-0F2E-4C89-9158-DFA7FEFA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Пошта й публічний зміст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AF0CC12-5261-4DA6-87D2-2C7376C5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4537180-A558-4BED-A74F-6C942527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Профіль: Settings → Emails → Keep my email addresses private.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C4F4A1A-F5F2-43FF-8703-8E1AC7759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FFE3FA8-B77D-41AF-91B9-7DCA455B6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Перед публікацією замініть умовний контакт дозволеним публічним або приберіть посилання.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CC10AA1-830C-41A2-A68B-E117063A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A364152-F2C3-4CD4-A0D5-BA4B23A73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Налаштування пошти не приховає адресу, вписану в HTML.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55C8721-6500-4CC2-962C-D63897E7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5–14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FB517FE-0237-46C5-97E2-C0AD9D9C3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5 / 17</a:t>
            </a:r>
          </a:p>
        </p:txBody>
      </p:sp>
    </p:spTree>
    <p:extLst>
      <p:ext uri="{BB962C8B-B14F-4D97-AF65-F5344CB8AC3E}">
        <p14:creationId xmlns:p14="http://schemas.microsoft.com/office/powerpoint/2010/main" val="9189686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5816002-D176-401E-9A0A-2C0E24FD5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Окремий репозиторій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C86BA27-CC9B-42A2-98D9-BA6A3900E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194F7F8-668C-424F-85CA-713ED46D0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github.com/new. Перевірте Owner.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D672379-CC09-4BD1-B332-52E3D752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9D575B3-706A-4048-9054-3696E7DF0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Repository name: personal-site.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2597744-193B-4F92-8608-603D44631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B30ECBD-7EE6-4C78-B64F-69C62793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Public і Add README.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37ECBE2-5FE7-4A9F-8DAD-5C0072362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84C63C58-3E80-444E-8233-DCB656663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Create repository.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9E9D93C-D236-490B-9661-CBD6B60AC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14–24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CBD37F4-7D06-468D-AADC-AD0F78DF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6 / 17</a:t>
            </a:r>
          </a:p>
        </p:txBody>
      </p:sp>
    </p:spTree>
    <p:extLst>
      <p:ext uri="{BB962C8B-B14F-4D97-AF65-F5344CB8AC3E}">
        <p14:creationId xmlns:p14="http://schemas.microsoft.com/office/powerpoint/2010/main" val="17196014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B31FF9E-1E0E-4FBD-BF65-EE2E48180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Завантаження двох файлів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7E99E61-8035-43E5-815B-D07A4E5F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C372022-7B8E-469B-BCD1-02AC12867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Code → Add file → Upload files.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5A7125F-5D91-4BA4-A6B0-6F3590B5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ED48CE1-DB2E-4C3B-A984-7E409E5F4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Додайте index.html і styles.css у верхній рівень.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F4940E6-F92E-4B9B-99C6-FC76967AC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94A7294-D315-46E0-B121-08526E43C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Коміт — запис зміни. Commit message: Add personal website.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8D2F871-138C-4371-B1D7-A750FD4FE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2AFF08AC-3490-4F7D-8624-39792EE57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Commit directly to the main branch → Commit changes.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3758B04-612D-4AF9-86E7-DAD419732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14–24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EF0446D-3C4B-4596-B846-53E969942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7 / 17</a:t>
            </a:r>
          </a:p>
        </p:txBody>
      </p:sp>
    </p:spTree>
    <p:extLst>
      <p:ext uri="{BB962C8B-B14F-4D97-AF65-F5344CB8AC3E}">
        <p14:creationId xmlns:p14="http://schemas.microsoft.com/office/powerpoint/2010/main" val="5721912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916F7D6-8AF5-49ED-B049-3954902F3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Перерва 5 хвилин</a:t>
            </a:r>
          </a:p>
        </p:txBody>
      </p:sp>
      <p:sp>
        <p:nvSpPr>
          <p:cNvPr id="2" name="break-time">
            <a:extLst xmlns:a="http://schemas.openxmlformats.org/drawingml/2006/main">
              <a:ext uri="{FF2B5EF4-FFF2-40B4-BE49-F238E27FC236}">
                <a16:creationId xmlns:a16="http://schemas.microsoft.com/office/drawing/2014/main" id="{9C0E9669-5D5B-4852-91F2-2FBD94F2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477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57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57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57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57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57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57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57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57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57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57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57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5 хвилин</a:t>
            </a:r>
          </a:p>
        </p:txBody>
      </p:sp>
      <p:sp>
        <p:nvSpPr>
          <p:cNvPr id="3" name="break-instruction">
            <a:extLst xmlns:a="http://schemas.openxmlformats.org/drawingml/2006/main">
              <a:ext uri="{FF2B5EF4-FFF2-40B4-BE49-F238E27FC236}">
                <a16:creationId xmlns:a16="http://schemas.microsoft.com/office/drawing/2014/main" id="{1295294B-AA0A-4F0C-9036-AA9E60505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повернення відкрийте свій навчальний репозиторій.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CAB0F94-0773-4146-9D1D-CA71FD35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24–29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362C5A5-5C3D-4F42-88D3-CACECEF19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8 / 17</a:t>
            </a:r>
          </a:p>
        </p:txBody>
      </p:sp>
    </p:spTree>
    <p:extLst>
      <p:ext uri="{BB962C8B-B14F-4D97-AF65-F5344CB8AC3E}">
        <p14:creationId xmlns:p14="http://schemas.microsoft.com/office/powerpoint/2010/main" val="17198131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0F312BB-67A0-4027-ACB1-FB0550DC4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Налаштування Pages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1438C03-C558-4D12-B4C2-62008E36D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0E9BC28-139B-49B0-AF0A-6848CF37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репозиторії відкрийте Settings → Pages.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5C1F1C0-F838-4342-92EB-20F02E85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2725CEC-F16E-4109-9CB1-9C3216EB3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Build and deployment: Source → Deploy from a branch.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38AC4B8-72B9-48C5-9560-9845C34CA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69502F5-9691-45FA-8B78-69352941C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Оберіть main і /(root) — верхній рівень. Натисніть Save.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416FDF3-02DB-4E95-88F5-CF635ACE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84FBD88D-CCD4-4D4F-B49E-F1954971C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Дочекайтеся розгортання та відкрийте Visit site.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55C88CD-CBB5-4C9B-A24E-639CA841A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29–39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B1EA685-9C17-4ADD-A5C5-F09A1AD3C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9 / 17</a:t>
            </a:r>
          </a:p>
        </p:txBody>
      </p:sp>
    </p:spTree>
    <p:extLst>
      <p:ext uri="{BB962C8B-B14F-4D97-AF65-F5344CB8AC3E}">
        <p14:creationId xmlns:p14="http://schemas.microsoft.com/office/powerpoint/2010/main" val="17530688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382089A-C1DD-4D09-B920-B185E2CCC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 локальні файли стають сайтом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E8FA21-2754-4964-88DE-65BF050250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45863bc7c942e2"/>
          <a:srcRect xmlns:a="http://schemas.openxmlformats.org/drawingml/2006/main" l="2433" t="0" r="2433" b="47850"/>
          <a:stretch xmlns:a="http://schemas.openxmlformats.org/drawingml/2006/main"/>
        </p:blipFill>
        <p:spPr>
          <a:xfrm xmlns:a="http://schemas.openxmlformats.org/drawingml/2006/main">
            <a:off x="609600" y="2220763"/>
            <a:ext cx="10972800" cy="3321349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AB404D8-145A-486D-BBB8-87535A1C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29–39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00774C9-ECE3-4E96-B601-6C581C8F3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10 / 17</a:t>
            </a:r>
          </a:p>
        </p:txBody>
      </p:sp>
    </p:spTree>
    <p:extLst>
      <p:ext uri="{BB962C8B-B14F-4D97-AF65-F5344CB8AC3E}">
        <p14:creationId xmlns:p14="http://schemas.microsoft.com/office/powerpoint/2010/main" val="11035122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6DB7D28-0277-4B6F-9773-1DC2E7E49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 локальні файли стають сайтом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121A61-C440-4447-9526-597D5CDF76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b1a636db0448a8"/>
          <a:srcRect xmlns:a="http://schemas.openxmlformats.org/drawingml/2006/main" l="2433" t="54355" r="2433" b="0"/>
          <a:stretch xmlns:a="http://schemas.openxmlformats.org/drawingml/2006/main"/>
        </p:blipFill>
        <p:spPr>
          <a:xfrm xmlns:a="http://schemas.openxmlformats.org/drawingml/2006/main">
            <a:off x="609600" y="2427909"/>
            <a:ext cx="10972800" cy="2907058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41A0618-8F0B-4A3E-9370-614D40CA3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29–39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DF21C09-7F19-46B5-B6A7-64BB7198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11 / 17</a:t>
            </a:r>
          </a:p>
        </p:txBody>
      </p:sp>
    </p:spTree>
    <p:extLst>
      <p:ext uri="{BB962C8B-B14F-4D97-AF65-F5344CB8AC3E}">
        <p14:creationId xmlns:p14="http://schemas.microsoft.com/office/powerpoint/2010/main" val="17444944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08E1457-E64B-4778-A9F9-0491B3509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без входу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04D9381-2AAC-46FA-BB82-AF98F3941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A0515D9-1A84-41EC-95E8-1CF24FFDC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Chrome або Edge натисніть Ctrl+Shift+N.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F4F688B-0315-4A9D-BE76-FBC92159C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094E8FD-BF93-4A83-AE2D-CD5B0CAD4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Вставте адресу з Visit site. У GitHub не входьте.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5F34B22-FFEC-453C-B8D5-8780127D4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2E13E22-9E7D-4BBA-9FA5-859CE8621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заголовок, оформлення й перехід «Проєкти».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AA09623-92C7-40E1-BA5F-C3704C824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3988152-CBE9-4120-9967-BDC653C9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Запишіть, яку саме вебадресу перевірили.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F14DAE9-77E6-4CB3-A7E6-31E5489C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39–47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11D4FA1-E32D-479C-A62D-6F593E20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12 / 17</a:t>
            </a:r>
          </a:p>
        </p:txBody>
      </p:sp>
    </p:spTree>
    <p:extLst>
      <p:ext uri="{BB962C8B-B14F-4D97-AF65-F5344CB8AC3E}">
        <p14:creationId xmlns:p14="http://schemas.microsoft.com/office/powerpoint/2010/main" val="128875643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8CF27A4-91B0-485F-9785-15001096E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видно 404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54A8714-B76D-4CCC-BD2B-1D08BDC46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60BF4D7-DD8F-4089-8EAA-CF9F9A1E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Code: точне ім’я index.html у верхньому рівні.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B0C842C-57F7-4EF2-BEEE-A08AD1FA3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63D22FE-B8E5-4415-BBAF-84D99D52C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Pages: main та /(root).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31C42B9-848F-4ED9-A227-415909392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38EEFFD-E160-4D97-91C2-3747570AD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Actions: перевірте результат розгортання.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D4FD3D8-9C03-4BD9-B78F-F3927266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E1ECBB9-628C-4B12-90FD-88076B04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помилки збережіть її фактичний текст.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8D66231-D1A2-4D95-8738-84C0648A5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47–55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E98B774-50C2-4DB1-8C7D-298489086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13 / 17</a:t>
            </a:r>
          </a:p>
        </p:txBody>
      </p:sp>
    </p:spTree>
    <p:extLst>
      <p:ext uri="{BB962C8B-B14F-4D97-AF65-F5344CB8AC3E}">
        <p14:creationId xmlns:p14="http://schemas.microsoft.com/office/powerpoint/2010/main" val="131500871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8164013-5CC4-4D43-8C66-400D79349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Наступна правка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FC601FF-7560-4191-B2C5-8F033328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D08D80C-489D-446F-8106-2CD9093EA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Змініть локальний файл, збережіть і перевірте.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D113C6C-A8D8-458A-AD68-BFFE8A63B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22D8622-5F05-46DB-B4A1-AD933DEC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Upload files: завантажте змінений файл з тією самою назвою.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2FA3680-925B-4A81-B2AF-6143F5F54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89EBE89-1F22-4253-9214-B6B65702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Commit changes: збережіть зміну й дочекайтеся розгортання.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DDE7062-101E-4FEC-86EA-6ABF639BD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8C897E63-B386-4E32-B28E-B9CDAC1E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Оновіть вебадресу та перевірте результат.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58C992D-B693-48A4-91BD-674374ED3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47–55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0CAD931-D8B8-4370-9CB8-E027ABA0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14 / 17</a:t>
            </a:r>
          </a:p>
        </p:txBody>
      </p:sp>
    </p:spTree>
    <p:extLst>
      <p:ext uri="{BB962C8B-B14F-4D97-AF65-F5344CB8AC3E}">
        <p14:creationId xmlns:p14="http://schemas.microsoft.com/office/powerpoint/2010/main" val="132086235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DA46329-455E-4CAE-B835-58DAB52E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ABD6852-47C1-4E1F-8010-3AF2647C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99FF484-E40F-4DA5-B18A-98E087F03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Яку адресу дати читачеві: file:, github.com чи Visit site?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B215AEE-5810-4900-B559-E98E727C8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47A54D9-4708-4702-882B-409477FC0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Які дії потрібні після правки лише в Блокноті?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8F486DB-D4AD-449D-BDA9-8A140CF1A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985090C-8BED-4E87-952B-34CE78B0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Навіщо перевіряти сайт без входу в GitHub?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A048962-FA01-429F-9EC7-1BED8838D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55–60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57EFC1E-63B9-4447-9EAD-0D22FAA10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15 / 17</a:t>
            </a:r>
          </a:p>
        </p:txBody>
      </p:sp>
    </p:spTree>
    <p:extLst>
      <p:ext uri="{BB962C8B-B14F-4D97-AF65-F5344CB8AC3E}">
        <p14:creationId xmlns:p14="http://schemas.microsoft.com/office/powerpoint/2010/main" val="116006311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032DEAD-3067-4705-9ED4-E02BE5F11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Практика вдома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DD5ECB8-4087-4108-87A2-26756714C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D5E63CC-37A1-4211-B829-E645BFBA6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AI-practice\publish-plan-home.txt.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FE960CC-6D74-4668-ACBF-FB4909F2A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3CE0EB2-1A3A-4B17-B7BB-85EB69C19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 локальну адресу, адресу репозиторію та сайту. Позначте адресу для читача.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DEAD8BD-F3B4-4D4E-BF6B-EC72AF629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E6177F8-BA50-4C92-BFB2-AFB737817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Опишіть шлях виправленого заголовка до читача.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9F9E2BC-D55A-45BD-84E7-50B0751EA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6E8F65E-3E3F-4597-ABD0-1481D097C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Повторна публікація для цього завдання не потрібна.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3EC4C42-F505-4C4A-BC95-D990EF31B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55–60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4E2A79C-23FB-4158-BE59-AF950A2F9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16 / 17</a:t>
            </a:r>
          </a:p>
        </p:txBody>
      </p:sp>
    </p:spTree>
    <p:extLst>
      <p:ext uri="{BB962C8B-B14F-4D97-AF65-F5344CB8AC3E}">
        <p14:creationId xmlns:p14="http://schemas.microsoft.com/office/powerpoint/2010/main" val="205810403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A20BE29-1D34-4D0C-BD6A-5DCD4FA0D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94F9E80-0EB8-4149-93CC-909589C53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7720CF6-8AFF-428C-8F83-9BFF6A6D6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Правильно розрізняєте локальну адресу, репозиторій і сайт.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D9F1B47-8DF4-4430-BA47-FEAD88D2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D9915CE-E491-4679-802C-6DF813606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плані є завантаження, коміт, розгортання й перевірка Pages.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9122592-3F42-4987-A95A-0B2E7F61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CAACC3C-07C9-4779-9B13-FF0CDDC06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Указали, що виконали самі, що спостерігали та чого ще очікуєте.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556E06C-4585-4B52-8A3B-6C922FEC7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14    Книга: с. 73    55–60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7973D46-0118-4153-8E6A-ED7FBBFFB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17 / 17</a:t>
            </a:r>
          </a:p>
        </p:txBody>
      </p:sp>
    </p:spTree>
    <p:extLst>
      <p:ext uri="{BB962C8B-B14F-4D97-AF65-F5344CB8AC3E}">
        <p14:creationId xmlns:p14="http://schemas.microsoft.com/office/powerpoint/2010/main" val="6622175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2026-11-01T12:22:06.2930000Z</dcterms:created>
  <dcterms:modified xsi:type="dcterms:W3CDTF">2026-11-01T12:22:06.2930000Z</dcterms:modified>
</coreProperties>
</file>