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7dd8a1e6d54911" /><Relationship Type="http://schemas.openxmlformats.org/officeDocument/2006/relationships/extended-properties" Target="/docProps/app.xml" Id="R2c6579fca16844a9" /><Relationship Type="http://schemas.openxmlformats.org/officeDocument/2006/relationships/officeDocument" Target="/ppt/presentation.xml" Id="R517354100daa42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78086245224b39"/>
  </p:sldMasterIdLst>
  <p:notesMasterIdLst>
    <p:notesMasterId xmlns:r="http://schemas.openxmlformats.org/officeDocument/2006/relationships" r:id="R4d193b6b62f5450b"/>
  </p:notesMasterIdLst>
  <p:sldIdLst>
    <p:sldId xmlns:r="http://schemas.openxmlformats.org/officeDocument/2006/relationships" id="256" r:id="Recd8dd6eb3b44762"/>
    <p:sldId xmlns:r="http://schemas.openxmlformats.org/officeDocument/2006/relationships" id="257" r:id="R9e7cdb5adb92496f"/>
    <p:sldId xmlns:r="http://schemas.openxmlformats.org/officeDocument/2006/relationships" id="258" r:id="R8ca14a27c28945e9"/>
    <p:sldId xmlns:r="http://schemas.openxmlformats.org/officeDocument/2006/relationships" id="259" r:id="R886c6f43e0b94243"/>
    <p:sldId xmlns:r="http://schemas.openxmlformats.org/officeDocument/2006/relationships" id="260" r:id="Rca7a532b5ef84e10"/>
    <p:sldId xmlns:r="http://schemas.openxmlformats.org/officeDocument/2006/relationships" id="261" r:id="R97045c7a96c94f21"/>
    <p:sldId xmlns:r="http://schemas.openxmlformats.org/officeDocument/2006/relationships" id="262" r:id="Rd17fba77cf264780"/>
    <p:sldId xmlns:r="http://schemas.openxmlformats.org/officeDocument/2006/relationships" id="263" r:id="Rd02de1eb1ac545ec"/>
    <p:sldId xmlns:r="http://schemas.openxmlformats.org/officeDocument/2006/relationships" id="264" r:id="Rd42fd9cf929345bf"/>
    <p:sldId xmlns:r="http://schemas.openxmlformats.org/officeDocument/2006/relationships" id="265" r:id="R31c40bef30f34684"/>
    <p:sldId xmlns:r="http://schemas.openxmlformats.org/officeDocument/2006/relationships" id="266" r:id="R943d739d6e8242ba"/>
    <p:sldId xmlns:r="http://schemas.openxmlformats.org/officeDocument/2006/relationships" id="267" r:id="Rafb6dfd5c05748ae"/>
    <p:sldId xmlns:r="http://schemas.openxmlformats.org/officeDocument/2006/relationships" id="268" r:id="R5bbe83252c364567"/>
    <p:sldId xmlns:r="http://schemas.openxmlformats.org/officeDocument/2006/relationships" id="269" r:id="R014c9b7dfc204ea0"/>
    <p:sldId xmlns:r="http://schemas.openxmlformats.org/officeDocument/2006/relationships" id="270" r:id="Re5268b0c3dc947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e29545c09b4b0d" /><Relationship Type="http://schemas.openxmlformats.org/officeDocument/2006/relationships/slideMaster" Target="/ppt/slideMasters/slideMaster1.xml" Id="R9d78086245224b39" /><Relationship Type="http://schemas.openxmlformats.org/officeDocument/2006/relationships/notesMaster" Target="/ppt/notesMasters/notesMaster1.xml" Id="R4d193b6b62f5450b" /><Relationship Type="http://schemas.openxmlformats.org/officeDocument/2006/relationships/presProps" Target="/ppt/presProps.xml" Id="R731ca64cd4ca4a87" /><Relationship Type="http://schemas.openxmlformats.org/officeDocument/2006/relationships/tableStyles" Target="/ppt/tableStyles.xml" Id="R2bc1f5cb40e14615" /><Relationship Type="http://schemas.openxmlformats.org/officeDocument/2006/relationships/slide" Target="/ppt/slides/slide1.xml" Id="Recd8dd6eb3b44762" /><Relationship Type="http://schemas.openxmlformats.org/officeDocument/2006/relationships/slide" Target="/ppt/slides/slide2.xml" Id="R9e7cdb5adb92496f" /><Relationship Type="http://schemas.openxmlformats.org/officeDocument/2006/relationships/slide" Target="/ppt/slides/slide3.xml" Id="R8ca14a27c28945e9" /><Relationship Type="http://schemas.openxmlformats.org/officeDocument/2006/relationships/slide" Target="/ppt/slides/slide4.xml" Id="R886c6f43e0b94243" /><Relationship Type="http://schemas.openxmlformats.org/officeDocument/2006/relationships/slide" Target="/ppt/slides/slide5.xml" Id="Rca7a532b5ef84e10" /><Relationship Type="http://schemas.openxmlformats.org/officeDocument/2006/relationships/slide" Target="/ppt/slides/slide6.xml" Id="R97045c7a96c94f21" /><Relationship Type="http://schemas.openxmlformats.org/officeDocument/2006/relationships/slide" Target="/ppt/slides/slide7.xml" Id="Rd17fba77cf264780" /><Relationship Type="http://schemas.openxmlformats.org/officeDocument/2006/relationships/slide" Target="/ppt/slides/slide8.xml" Id="Rd02de1eb1ac545ec" /><Relationship Type="http://schemas.openxmlformats.org/officeDocument/2006/relationships/slide" Target="/ppt/slides/slide9.xml" Id="Rd42fd9cf929345bf" /><Relationship Type="http://schemas.openxmlformats.org/officeDocument/2006/relationships/slide" Target="/ppt/slides/slide10.xml" Id="R31c40bef30f34684" /><Relationship Type="http://schemas.openxmlformats.org/officeDocument/2006/relationships/slide" Target="/ppt/slides/slide11.xml" Id="R943d739d6e8242ba" /><Relationship Type="http://schemas.openxmlformats.org/officeDocument/2006/relationships/slide" Target="/ppt/slides/slide12.xml" Id="Rafb6dfd5c05748ae" /><Relationship Type="http://schemas.openxmlformats.org/officeDocument/2006/relationships/slide" Target="/ppt/slides/slide13.xml" Id="R5bbe83252c364567" /><Relationship Type="http://schemas.openxmlformats.org/officeDocument/2006/relationships/slide" Target="/ppt/slides/slide14.xml" Id="R014c9b7dfc204ea0" /><Relationship Type="http://schemas.openxmlformats.org/officeDocument/2006/relationships/slide" Target="/ppt/slides/slide15.xml" Id="Re5268b0c3dc947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17d58080cb4e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8de8f5a61f424a" /><Relationship Type="http://schemas.openxmlformats.org/officeDocument/2006/relationships/notesMaster" Target="/ppt/notesMasters/notesMaster1.xml" Id="R7ec7e94b7e184f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45517b374e46ac" /><Relationship Type="http://schemas.openxmlformats.org/officeDocument/2006/relationships/notesMaster" Target="/ppt/notesMasters/notesMaster1.xml" Id="R33b91045bb8a45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6182f9e16b4c9b" /><Relationship Type="http://schemas.openxmlformats.org/officeDocument/2006/relationships/notesMaster" Target="/ppt/notesMasters/notesMaster1.xml" Id="R654638d9512444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a1e44c2a6444ec" /><Relationship Type="http://schemas.openxmlformats.org/officeDocument/2006/relationships/notesMaster" Target="/ppt/notesMasters/notesMaster1.xml" Id="R0b2658dd45414e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841c01f2c648fc" /><Relationship Type="http://schemas.openxmlformats.org/officeDocument/2006/relationships/notesMaster" Target="/ppt/notesMasters/notesMaster1.xml" Id="R607b1d2aa8564e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22304c2c7a4726" /><Relationship Type="http://schemas.openxmlformats.org/officeDocument/2006/relationships/notesMaster" Target="/ppt/notesMasters/notesMaster1.xml" Id="R79cebb85768949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b128390e4e449e" /><Relationship Type="http://schemas.openxmlformats.org/officeDocument/2006/relationships/notesMaster" Target="/ppt/notesMasters/notesMaster1.xml" Id="R14be4c60e2bf4f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c4b6c3b30b486e" /><Relationship Type="http://schemas.openxmlformats.org/officeDocument/2006/relationships/notesMaster" Target="/ppt/notesMasters/notesMaster1.xml" Id="Raec7b091730546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b0011e529540d2" /><Relationship Type="http://schemas.openxmlformats.org/officeDocument/2006/relationships/notesMaster" Target="/ppt/notesMasters/notesMaster1.xml" Id="Rb093a180d18545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3f58130aa74f30" /><Relationship Type="http://schemas.openxmlformats.org/officeDocument/2006/relationships/notesMaster" Target="/ppt/notesMasters/notesMaster1.xml" Id="Rcd2d04d3ee924c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847e96e26f4b9b" /><Relationship Type="http://schemas.openxmlformats.org/officeDocument/2006/relationships/notesMaster" Target="/ppt/notesMasters/notesMaster1.xml" Id="R6ab843d2586146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c12cd8b2ead4919" /><Relationship Type="http://schemas.openxmlformats.org/officeDocument/2006/relationships/notesMaster" Target="/ppt/notesMasters/notesMaster1.xml" Id="R4e9dc66df967477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6539977b3040e9" /><Relationship Type="http://schemas.openxmlformats.org/officeDocument/2006/relationships/notesMaster" Target="/ppt/notesMasters/notesMaster1.xml" Id="R4283e7c5a205408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85048af96c8421c" /><Relationship Type="http://schemas.openxmlformats.org/officeDocument/2006/relationships/notesMaster" Target="/ppt/notesMasters/notesMaster1.xml" Id="Re8d6defae8254ed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800e9e695484a5a" /><Relationship Type="http://schemas.openxmlformats.org/officeDocument/2006/relationships/notesMaster" Target="/ppt/notesMasters/notesMaster1.xml" Id="Ra89cd513c15c43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Розпакуйте Examples_UA.zip; перевірте папку my-day та два PNG-значки.</a:t>
            </a:r>
          </a:p>
          <a:p xmlns:a="http://schemas.openxmlformats.org/drawingml/2006/main">
            <a:r>
              <a:t>У Documents\AI-practice залиште місце для окремого my-day; не змішуйте його з personal-site.</a:t>
            </a:r>
          </a:p>
          <a:p xmlns:a="http://schemas.openxmlformats.org/drawingml/2006/main">
            <a:r>
              <a:t>Перевірте локальний запуск index.html у Edge або Chrome й повідомлення про попередній перегляд файлу.</a:t>
            </a:r>
          </a:p>
          <a:p xmlns:a="http://schemas.openxmlformats.org/drawingml/2006/main">
            <a:r>
              <a:t>Підготуйте Блокнот із читабельним масштабом та рядок підключення app.js у HTML.</a:t>
            </a:r>
          </a:p>
          <a:p xmlns:a="http://schemas.openxmlformats.org/drawingml/2006/main">
            <a:r>
              <a:t>Підготуйте повний запит уроку 15; за тривалої відповіді використовуйте готовий приклад, не обрізаний код.</a:t>
            </a:r>
          </a:p>
          <a:p xmlns:a="http://schemas.openxmlformats.org/drawingml/2006/main">
            <a:r>
              <a:t>Для демонстрації помилок використовуйте копію; основний комплект залиште робочим.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відкриває локальний «Мій день» із сімома файлами.</a:t>
            </a:r>
          </a:p>
          <a:p xmlns:a="http://schemas.openxmlformats.org/drawingml/2006/main">
            <a:r>
              <a:t>Підписи й прапорці дають послідовність лічильника 0→1→2→1→0.</a:t>
            </a:r>
          </a:p>
          <a:p xmlns:a="http://schemas.openxmlformats.org/drawingml/2006/main">
            <a:r>
              <a:t>Учень перевіряє Space і пояснює роль JavaScript.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Збереження за HTTPS і встановлення на телефон мають окремі перевірки в наступних уроках.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Від сторінки до дії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Сайт показував слова, а тут натискання змінює число. Цю поведінку задає JavaScript. Сьогодні перевіряємо дії локально; пам’ять позначок та встановлення на телефон поки не зараховуємо.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готовий «Мій день» у браузері, покажіть три підписи й початковий нуль. Потім поверніться до папки з файлами.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відмінність від сайту й знаходять майбутню папку my-day.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Результатом уроку має бути працюючий лічильник, а не публікація в магазині застосунків.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готового маршруту копіюють вміст my-day із розпакованого ZIP у власну папку. Для генерації беруть лише два PNG. README.md містить додаткові пояснення; браузеру він не потрібен.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5–15 хв. Збираємо комплект файлів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У застосунку є текстові файли й зображення. PNG копіюємо як файл, а не вставляємо в Блокнот. Назви мають збігатися з посиланнями всередині коду.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Створіть my-day. Покажіть Examples_UA.zip → Видобути все. Назвіть index.html, styles.css, app.js, manifest.webmanifest, sw.js, icon-192.png, icon-512.png; README.md — додаткові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готового маршруту копіюють увесь комплект. Для власної генерації беруть лише два PNG й використовують основний запит із цього сценарію.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розрізняє п’ять текстових файлів і два значки; сайт personal-site не змінено.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 самодостатній. До генерації скопіюйте два PNG із готового ZIP. Обов’язково використайте повний запит із нотаток.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Основний запит створення «Мого дня»</a:t>
            </a:r>
          </a:p>
          <a:p xmlns:a="http://schemas.openxmlformats.org/drawingml/2006/main">
            <a:r>
              <a:t>Перед надсиланням скопіюйте два PNG-значки з готового ZIP у свою папку my-day, як на етапі підготовки. Текст запиту самодостатній; особистих даних чи додаткового коду він не потребує.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Створи простий застосунок «Мій день» українською без бібліотек. Дай повні index.html, styles.css, app.js, manifest.webmanifest, sw.js окремими блоками. Три справи: «Прочитати 10 сторінок», «Вийти на прогулянку», «Прибрати стіл». Потрібні справжні checkbox із підписами, лічильник «Виконано 0 з 3», кнопка «Почати новий день», що одразу знімає всі позначки. Зберігай три логічні значення в localStorage після дії, перевіряй їх при читанні; при помилці покажи зрозуміле повідомлення. Для file: вимкни збереження й поясни, що це перегляд. Додай офлайн-кеш усіх семи файлів через service worker, відносні шляхи для GitHub Pages і manifest зі standalone. Файли icon-192.png та icon-512.png уже є. Показуй готовність офлайн лише після підготовки кешу. Без автоматичного скидання опівночі, входу, реклами й зовнішніх запитів. Поясни збереження кожного файлу, без команд термінала.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П’ять повних текстових файлів для збереження поруч із двома PNG; локально працюють три прапорці, підписи, лічильник і ручне скидання. HTTPS та офлайн перевірятимуться окремо.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Готовий ZIP пропускає генерацію й збереження блоків. Повідомлення file:-перегляду пояснює вимкнене збереження.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15–25 хв. Зберігаємо код і запускаємо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Кожен повний блок коду зберігаємо окремо. На локальній адресі приклад навмисно не обіцяє збереження позначок; зараз перевіримо тільки дії.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Блокноті Зберегти як → Усі файли → UTF-8 для app.js; аналогічно зберігають решту текстових файлів. Двічі клацніть index.html.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відкривають свою локальну версію; звіряють три справи й повідомлення про перегляд. Власну генерацію не замінюють готовою без окремої копії.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Має бути «Мій день», три порожні прапорці та «Виконано 0 з 3».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запускайте нову генерацію під час перерви.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25–30 хв. Перерва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Маємо відкриту сторінку й можемо зупинитися. Після повернення перевіримо дії в однаковому початковому стані.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Залиште навчальний застосунок відкритим; нових запитів не запускайте.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відпочивають, потім повертаються до тієї самої вкладки.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Перед практикою натисніть «Почати новий день», щоб почати з нуля.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Після створення програми ШІ не бере участі в перерахунку.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80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 кожним натисканням попросіть назвати очікуваний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30–40 хв. Проходимо послідовність разом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Перевірятимемо не випадкові натискання, а повторюваний порядок. Спочатку одна справа, потім дві, потім знімаємо першу. Число має відповідати саме видимим позначкам.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Натисніть напис першої справи: 1. Позначте третю: 2. Натисніть першу знову: 1. Натисніть «Почати новий день»: 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 парах один виконує цикл, другий перед натисканням називає очікуване число; потім міняються ролями.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Наприкінці всі три справи залишаються на сторінці, але жодна не позначена.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Після циклу партнери міняються ролями. Кнопка скидає відразу, історії попередніх днів немає.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label пов’язує напис із checkbox. Натискання напису має діяти на потрібний прапорець.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40–48 хв. Перевіряємо клавіатуру й зв’язок підпису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Великий напис теж має перемикати прапорець. Це дає більше місця для натискання. Клавіатура дозволяє виконати дію без миші; видима рамка показує, де зараз фокус.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Натискайте Tab до першого прапорця, потім пробіл. У Блокноті покажіть відповідний label і checkbox, не переписуючи 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перемикають прапорець пробілом, потім натискають напис. Порівнюють дію на написі й маленькому квадраті.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кожному випадку змінюються і прапорець, і лічильник; фокус залишається видимим.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&lt;script src="app.js" defer&gt;&lt;/script&gt;. defer відкладає виконання до прочитання 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7. 48–55 хв. Знаходимо причину нерухомого нуля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Сам прапорець браузер уміє перемикати без нашого JavaScript. Тому рух квадратика ще не доводить роботу застосунку. Якщо число завжди нуль, перевіряємо підключення коду.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index.html знайдіть &lt;script src="app.js" defer&gt;&lt;/script&gt;. Зіставте app.js із назвою в Провіднику; поясніть, що defer відкладає виконання до прочитання 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знаходять цей рядок у своїй версії або називають його еквівалент. За помилки виправляють лише зв’язок, зберігають і оновлюють.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Код шукається поруч; випадковий app.js.txt не відповідає потрібному імені.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Використайте лише за наявності цієї помилки. Після відповіді збережіть HTML і повторіть натискання напису.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Перевірка підпису</a:t>
            </a:r>
          </a:p>
          <a:p xmlns:a="http://schemas.openxmlformats.org/drawingml/2006/main">
            <a:r>
              <a:t>Підготовка: замініть [HTML] відповідним фрагментом свого index.html, що містить підпис і прапорець; видаліть підказку перед надсиланням.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[HTML]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 зв’язок label із checkbox. Якщо використано for, його значення має збігатися з id прапорця. Виправ лише цей зв’язок.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Після збереження HTML натискання напису перемикає потрібний прапорець; інші справи не змінені.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Виконано 1 з 3, позначена третя справа. 2. Перемкне прапорець і відповідно змінить число; фокус видимий. 3. Ні, обчислює вже створений JavaScript.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8. 55–60 хв. Відокремлюємо домашню правку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Вдома змінюється лише напис у копії; теги й назви файлів лишаються. Основний my-day потрібен для наступного уроку.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книзі my-day-label-home, label-check.txt і заміну «10 сторінок» на «5 сторінок».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пояснюють, як перевірять новий підпис і скидання, не редагуючи основний застосунок.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Перевірка має показати 0→1→0; відповідь ШІ не замінює натискання.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Позначені перша й третя справи. Першу позначку зняли. Який лічильник має залишитися?</a:t>
            </a:r>
          </a:p>
          <a:p xmlns:a="http://schemas.openxmlformats.org/drawingml/2006/main">
            <a:r>
              <a:t>Відповідь: «Виконано 1 з 3»: залишилася тільки третя позначка.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Фокус стоїть на прапорці. Що має статися після натискання пробілу?</a:t>
            </a:r>
          </a:p>
          <a:p xmlns:a="http://schemas.openxmlformats.org/drawingml/2006/main">
            <a:r>
              <a:t>Відповідь: Прапорець перемкнеться, а лічильник зміниться відповідно. Рамка фокуса має залишатися видимою.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Чи потрібен новий запит до ШІ, щоб перерахувати позначені справи?</a:t>
            </a:r>
          </a:p>
          <a:p xmlns:a="http://schemas.openxmlformats.org/drawingml/2006/main">
            <a:r>
              <a:t>Відповідь: Ні. Обчислення виконує JavaScript у браузері після відкриття файлів.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Чому рух прапорця недостатній?</a:t>
            </a:r>
          </a:p>
          <a:p xmlns:a="http://schemas.openxmlformats.org/drawingml/2006/main">
            <a:r>
              <a:t>Відповідь: Лічильник потребує підключеного JavaScript і може залишатися несправним.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звертається застосунок до ШІ після кожної позначки?</a:t>
            </a:r>
          </a:p>
          <a:p xmlns:a="http://schemas.openxmlformats.org/drawingml/2006/main">
            <a:r>
              <a:t>Відповідь: Ні, працює вже створений код у браузері.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Основний my-day залишається для уроку 16. Теги й назви файлів не змінюють.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Скопіюйте папку `my-day` поруч під назвою `my-day-label-home`; якщо така є, додайте вільний номер. Відкрийте її `index.html` у Блокноті.</a:t>
            </a:r>
          </a:p>
          <a:p xmlns:a="http://schemas.openxmlformats.org/drawingml/2006/main">
            <a:r>
              <a:t>2. Замініть лише видимий текст справи «Прочитати 10 сторінок» на «Прочитати 5 сторінок». Теги й назви файлів залиште. Збережіть і відкрийте копію в браузері.</a:t>
            </a:r>
          </a:p>
          <a:p xmlns:a="http://schemas.openxmlformats.org/drawingml/2006/main">
            <a:r>
              <a:t>3. Натисніть новий підпис, потім кнопку нового дня. У копії створіть `label-check.txt`: запишіть, чи число змінилося з 0 на 1 і назад. Основний застосунок має залишитися незмінним.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Змінено лише напис у my-day-label-home; основний my-day незмінний.</a:t>
            </a:r>
          </a:p>
          <a:p xmlns:a="http://schemas.openxmlformats.org/drawingml/2006/main">
            <a:r>
              <a:t>Новий підпис «Прочитати 5 сторінок» перемикає прапорець.</a:t>
            </a:r>
          </a:p>
          <a:p xmlns:a="http://schemas.openxmlformats.org/drawingml/2006/main">
            <a:r>
              <a:t>label-check.txt містить реальні результати переходів 0→1→0.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15, с. 78. Сценарій L15.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Локальна перевірка не підтверджує встановлення, офлайн чи збереження позначок.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Комплект: Є сім потрібних файлів; текстові файли не мають зайвого .txt.</a:t>
            </a:r>
          </a:p>
          <a:p xmlns:a="http://schemas.openxmlformats.org/drawingml/2006/main">
            <a:r>
              <a:t>Доказ: Папка my-day.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Підрахунок: Послідовність 0→1→2→1→0 відповідає прапорцям.</a:t>
            </a:r>
          </a:p>
          <a:p xmlns:a="http://schemas.openxmlformats.org/drawingml/2006/main">
            <a:r>
              <a:t>Доказ: Повний цикл натискань.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Доступна дія: Обидва способи перемикають потрібну справу й змінюють число.</a:t>
            </a:r>
          </a:p>
          <a:p xmlns:a="http://schemas.openxmlformats.org/drawingml/2006/main">
            <a:r>
              <a:t>Доказ: Натискання напису та 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Попросіть коротко показати цикл із назвами справ і числами або описати кожен стан у чаті. Камера не потрібна; достатньо вікна навчальної сторінки.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інтернету використовуйте готовий ZIP: локальні дії перевіряються повністю. Генерацію, збереження за HTTPS і встановлення не зараховуйте як виконані.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Після скидання позначте всі три справи. Назвіть очікувані 3 з 3 та зіставте з екраном.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e2511a531d496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750d9b57264c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868af311e7424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90d753d14e4c0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89aa7c6a80450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046da459c54f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038349-7486-44E3-8F7F-89A021AEC2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2830ED0-7CEB-4C99-984C-2004E699FA8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A655019-19FF-4B2C-85A8-64724E604B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6DB121D-40BC-4E10-BA2E-7D47CDFE3F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A0AEEA6-F447-4C1C-A064-06583B398B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4FC369-60D1-46FA-BD3A-366AAB0B22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BF605A-F293-43D2-B6D6-CE43CBA43A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806B9AB-89BE-4B54-BB18-B2228FF5B6A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CE71D3-AD26-4B67-BAED-1EFB87231D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7C55BF-4678-489C-8FA7-460EFEA08E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b3bf591c8f4a0a" /><Relationship Type="http://schemas.openxmlformats.org/officeDocument/2006/relationships/slideLayout" Target="/ppt/slideLayouts/slideLayout1.xml" Id="R876889db1baf4679" /><Relationship Type="http://schemas.openxmlformats.org/officeDocument/2006/relationships/slideLayout" Target="/ppt/slideLayouts/slideLayout2.xml" Id="R02abdc2fa622440d" /><Relationship Type="http://schemas.openxmlformats.org/officeDocument/2006/relationships/slideLayout" Target="/ppt/slideLayouts/slideLayout3.xml" Id="R19828b57a2094678" /><Relationship Type="http://schemas.openxmlformats.org/officeDocument/2006/relationships/slideLayout" Target="/ppt/slideLayouts/slideLayout4.xml" Id="R9740c0fefd0d492c" /><Relationship Type="http://schemas.openxmlformats.org/officeDocument/2006/relationships/slideLayout" Target="/ppt/slideLayouts/slideLayout5.xml" Id="R28359cef75a941e3" /><Relationship Type="http://schemas.openxmlformats.org/officeDocument/2006/relationships/slideLayout" Target="/ppt/slideLayouts/slideLayout6.xml" Id="Rb3216d8eab0041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76889db1baf4679"/>
    <p:sldLayoutId xmlns:r="http://schemas.openxmlformats.org/officeDocument/2006/relationships" id="2147483650" r:id="R02abdc2fa622440d"/>
    <p:sldLayoutId xmlns:r="http://schemas.openxmlformats.org/officeDocument/2006/relationships" id="2147483651" r:id="R19828b57a2094678"/>
    <p:sldLayoutId xmlns:r="http://schemas.openxmlformats.org/officeDocument/2006/relationships" id="2147483652" r:id="R9740c0fefd0d492c"/>
    <p:sldLayoutId xmlns:r="http://schemas.openxmlformats.org/officeDocument/2006/relationships" id="2147483653" r:id="R28359cef75a941e3"/>
    <p:sldLayoutId xmlns:r="http://schemas.openxmlformats.org/officeDocument/2006/relationships" id="2147483654" r:id="Rb3216d8eab0041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dd5ceaffcc4261" /><Relationship Type="http://schemas.openxmlformats.org/officeDocument/2006/relationships/image" Target="/ppt/media/image.jpeg" Id="R788fbaba35d8426d" /><Relationship Type="http://schemas.openxmlformats.org/officeDocument/2006/relationships/notesSlide" Target="/ppt/notesSlides/notesSlide1.xml" Id="R761fd6d8de3f4f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885d14a1d94b30" /><Relationship Type="http://schemas.openxmlformats.org/officeDocument/2006/relationships/notesSlide" Target="/ppt/notesSlides/notesSlide2.xml" Id="R28c35f650a1243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6a8b57a5b84603" /><Relationship Type="http://schemas.openxmlformats.org/officeDocument/2006/relationships/notesSlide" Target="/ppt/notesSlides/notesSlide3.xml" Id="R5e355458e96548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1c4761d6394c6b" /><Relationship Type="http://schemas.openxmlformats.org/officeDocument/2006/relationships/notesSlide" Target="/ppt/notesSlides/notesSlide4.xml" Id="Rc55b932dde584a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e884d064b44e8e" /><Relationship Type="http://schemas.openxmlformats.org/officeDocument/2006/relationships/notesSlide" Target="/ppt/notesSlides/notesSlide5.xml" Id="Ree2cfa85882c447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5f516bf4b0431a" /><Relationship Type="http://schemas.openxmlformats.org/officeDocument/2006/relationships/notesSlide" Target="/ppt/notesSlides/notesSlide6.xml" Id="Re20dc308e78145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cf8071efd04e7b" /><Relationship Type="http://schemas.openxmlformats.org/officeDocument/2006/relationships/notesSlide" Target="/ppt/notesSlides/notesSlide7.xml" Id="R57bd723e2eb544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77aff391304064" /><Relationship Type="http://schemas.openxmlformats.org/officeDocument/2006/relationships/image" Target="/ppt/media/image.png" Id="Rb77fdea0457b4742" /><Relationship Type="http://schemas.openxmlformats.org/officeDocument/2006/relationships/notesSlide" Target="/ppt/notesSlides/notesSlide8.xml" Id="R35b1b0581c874a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8f0c621e9e4aa3" /><Relationship Type="http://schemas.openxmlformats.org/officeDocument/2006/relationships/notesSlide" Target="/ppt/notesSlides/notesSlide9.xml" Id="R5429b963413e44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88b51beab642ef" /><Relationship Type="http://schemas.openxmlformats.org/officeDocument/2006/relationships/notesSlide" Target="/ppt/notesSlides/notesSlide10.xml" Id="Rfa5cd75e7f4843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a72b20ab03401e" /><Relationship Type="http://schemas.openxmlformats.org/officeDocument/2006/relationships/notesSlide" Target="/ppt/notesSlides/notesSlide11.xml" Id="Raba9b62abda74e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395f5eec234e67" /><Relationship Type="http://schemas.openxmlformats.org/officeDocument/2006/relationships/notesSlide" Target="/ppt/notesSlides/notesSlide12.xml" Id="R9e66862ac961415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d9a72cf10b4e25" /><Relationship Type="http://schemas.openxmlformats.org/officeDocument/2006/relationships/notesSlide" Target="/ppt/notesSlides/notesSlide13.xml" Id="R376a7311d3c447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b4dfa2001b4903" /><Relationship Type="http://schemas.openxmlformats.org/officeDocument/2006/relationships/notesSlide" Target="/ppt/notesSlides/notesSlide14.xml" Id="Re9540704fed74db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42b9915265416b" /><Relationship Type="http://schemas.openxmlformats.org/officeDocument/2006/relationships/notesSlide" Target="/ppt/notesSlides/notesSlide15.xml" Id="R60744c5ee08241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2C55F2F3-DA08-43D3-B24C-96A1A482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A9B90E4-1B38-476B-873C-A97FAABB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Перший застосунок «Мій день»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9CDF9-21D2-4A5C-9A3F-30381D49B3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fbaba35d8426d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08556145-624C-426C-A74C-A2DA8F2B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60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C6835FC-691A-45D0-B57F-698038A6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6B2BFEF-CABF-425F-9F4C-1585B708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 / 15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3A47286B-823E-4626-9C92-F1CDBB9DF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6245170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97D9174-ABF4-4F31-A73A-7011B0E5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9AEAFE-D2B6-4174-81C5-93EB861F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Відкриєте «Мій день» із сімома потрібними файлами.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5540472-369C-477C-90EF-6A1F0298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лічильник: 0 → 1 → 2 → 1 → 0.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0B47167-FFCC-41F7-9A83-69D5C597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Перемкнете справу пробілом і поясните роль JavaScript.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1790DEB-6383-480D-AC5E-313444DC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F8D92D0-5D30-48C8-B45F-775C1D48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2 / 15</a:t>
            </a:r>
          </a:p>
        </p:txBody>
      </p:sp>
    </p:spTree>
    <p:extLst>
      <p:ext uri="{BB962C8B-B14F-4D97-AF65-F5344CB8AC3E}">
        <p14:creationId xmlns:p14="http://schemas.microsoft.com/office/powerpoint/2010/main" val="20955502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A730BF-8FEB-48B2-B0B0-0569C60C5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Сторінка реагує на дію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24B547C-3F94-4A4B-A2E0-1E94998D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HTML задає елементи, CSS їх оформлює.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149336A-4780-4346-AC6C-69E5EA52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JavaScript змінює лічильник після натискання.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0C39C36-F214-4479-85DB-360CC1E6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Стан — це відповідь «позначено чи ні» для кожної справи.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5FB43C3-5B49-4C83-AB46-34DFC1818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Сьогодні перевіряємо локальну роботу.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A2D7C91-3A65-4948-A1E4-029882D2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0–5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323CAC1-749A-43E8-B010-1A97D392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3 / 15</a:t>
            </a:r>
          </a:p>
        </p:txBody>
      </p:sp>
    </p:spTree>
    <p:extLst>
      <p:ext uri="{BB962C8B-B14F-4D97-AF65-F5344CB8AC3E}">
        <p14:creationId xmlns:p14="http://schemas.microsoft.com/office/powerpoint/2010/main" val="4074722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E69B36A-18C3-43A8-B227-3D279BD9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Комплект у папці my-day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EBF25B8-2248-43CD-8890-A9BAE41C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A927447-34A5-44F3-8CCA-F3727296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папку AI-practice\my-day. У Examples_UA.zip виберіть «Видобути все».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2A32EC4-1226-468A-A881-2312A50F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5437879-65FF-4BFB-8971-448AF583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Текстові файли: index.html, styles.css, app.js, manifest.webmanifest, sw.js.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6AF268-7C0B-4CDC-A610-1981566F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F5869FA-F4EB-4944-B9F6-1B851D88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Зображення: icon-192.png та icon-512.png.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B4B304D-8307-4A7F-8F45-E87E7799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CE8D3F8-4C5E-4E0C-9064-B472C74E6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Готовий варіант: копіюйте весь my-day. Для генерації візьміть лише два PNG.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F01912A-CBB6-47BC-8103-28CF7829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5–15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AB17260-17AD-4EBE-817C-1C3E9DE8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4 / 15</a:t>
            </a:r>
          </a:p>
        </p:txBody>
      </p:sp>
    </p:spTree>
    <p:extLst>
      <p:ext uri="{BB962C8B-B14F-4D97-AF65-F5344CB8AC3E}">
        <p14:creationId xmlns:p14="http://schemas.microsoft.com/office/powerpoint/2010/main" val="417650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CF4675-905D-4249-B013-974D597A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запиту: три справи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DE0137C2-3BDF-4546-864B-ED46A89D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Створи «Мій день» українською. Справи: «Прочитати 10 сторінок», «Вийти на прогулянку», «Прибрати стіл». Потрібні прапорці з підписами, лічильник «Виконано 0 з 3» та кнопка «Почати новий день». Дай п’ять повних текстових файлів. Два PNG-значки вже є в my-day.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56D7FED9-72D2-4230-A84E-FC72E6B3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L15_prompts.txt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14AC054-D0EA-47F0-8BB7-044D59866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5–15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356EFB3-2485-4FCC-A2EE-105DE3A2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5 / 15</a:t>
            </a:r>
          </a:p>
        </p:txBody>
      </p:sp>
    </p:spTree>
    <p:extLst>
      <p:ext uri="{BB962C8B-B14F-4D97-AF65-F5344CB8AC3E}">
        <p14:creationId xmlns:p14="http://schemas.microsoft.com/office/powerpoint/2010/main" val="17278466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F66825-346C-4978-816C-B24C7B19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Локальне відкривання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980CEA7-6129-4F00-9C3F-6D6BFC3A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281CA16-E2F5-4E56-AF1E-0F9A930F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генерації збережіть кожен блок окремо: Усі файли, UTF-8.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FF17AB0-B73E-4EFD-85F2-0E4CCEE5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D304715-C931-42C7-A01D-AACA891F0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PNG копіюйте як файли зображень.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A77EA0C-BC8C-418D-99A4-0D1A0CD0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D86C7D9-31F9-4DA0-88AA-AF1DDDAF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Двічі клацніть index.html.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7F79214-8D0F-4F39-BDC8-8B2E42C7A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45D4DB7-A73C-43F8-90E9-525B2E73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три порожні прапорці та «Виконано 0 з 3».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681CA9C-75A3-45B2-9E05-17EC2D69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15–25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43D509C-69EE-49D8-BFF3-B3D3F93F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6 / 15</a:t>
            </a:r>
          </a:p>
        </p:txBody>
      </p:sp>
    </p:spTree>
    <p:extLst>
      <p:ext uri="{BB962C8B-B14F-4D97-AF65-F5344CB8AC3E}">
        <p14:creationId xmlns:p14="http://schemas.microsoft.com/office/powerpoint/2010/main" val="13626356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284BCA4-0D74-4C77-81F1-2B4F2A13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Перерва 5 хвилин</a:t>
            </a:r>
          </a:p>
        </p:txBody>
      </p:sp>
      <p:sp>
        <p:nvSpPr>
          <p:cNvPr id="2" name="break-time">
            <a:extLst xmlns:a="http://schemas.openxmlformats.org/drawingml/2006/main">
              <a:ext uri="{FF2B5EF4-FFF2-40B4-BE49-F238E27FC236}">
                <a16:creationId xmlns:a16="http://schemas.microsoft.com/office/drawing/2014/main" id="{974FD2F1-9231-49EF-B4CA-442D481D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57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5 хвилин</a:t>
            </a:r>
          </a:p>
        </p:txBody>
      </p:sp>
      <p:sp>
        <p:nvSpPr>
          <p:cNvPr id="3" name="break-instruction">
            <a:extLst xmlns:a="http://schemas.openxmlformats.org/drawingml/2006/main">
              <a:ext uri="{FF2B5EF4-FFF2-40B4-BE49-F238E27FC236}">
                <a16:creationId xmlns:a16="http://schemas.microsoft.com/office/drawing/2014/main" id="{B59C4BD0-7BDF-4032-AD0C-8DE74DA1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Залиште застосунок відкритим.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повернення почніть новий день, щоб отримати 0.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B758465-9B20-4C83-8F05-C9009FC49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25–30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ABB192C-C46C-4263-84B4-EEAB1A011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7 / 15</a:t>
            </a:r>
          </a:p>
        </p:txBody>
      </p:sp>
    </p:spTree>
    <p:extLst>
      <p:ext uri="{BB962C8B-B14F-4D97-AF65-F5344CB8AC3E}">
        <p14:creationId xmlns:p14="http://schemas.microsoft.com/office/powerpoint/2010/main" val="21114656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896179E-60C2-43A4-8134-541FAF678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Дія змінює стан і число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5939EA-3AF2-4103-AE03-F0FF1716E0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fdea0457b4742"/>
          <a:srcRect xmlns:a="http://schemas.openxmlformats.org/drawingml/2006/main" l="2433" t="28050" r="2433" b="5610"/>
          <a:stretch xmlns:a="http://schemas.openxmlformats.org/drawingml/2006/main"/>
        </p:blipFill>
        <p:spPr>
          <a:xfrm xmlns:a="http://schemas.openxmlformats.org/drawingml/2006/main">
            <a:off x="609600" y="2222426"/>
            <a:ext cx="10972800" cy="3318024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EA7EF88-3C2B-4752-A5EE-A87993F1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30–40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F8A6D6E-5469-40C4-A9F8-B716D5B1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8 / 15</a:t>
            </a:r>
          </a:p>
        </p:txBody>
      </p:sp>
    </p:spTree>
    <p:extLst>
      <p:ext uri="{BB962C8B-B14F-4D97-AF65-F5344CB8AC3E}">
        <p14:creationId xmlns:p14="http://schemas.microsoft.com/office/powerpoint/2010/main" val="8729039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F396D3-83BF-47B2-A062-6EE3A26A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Послідовність перевірки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D0D21E9-FDA5-441C-8EB6-886562FA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CD3DE9-B1F7-46FC-8018-4D65B8C6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напис першої справи. Очікуємо 1.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D5EDF8F-F847-4182-8F6B-8FBEBCD37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EA44527-E042-49E1-9209-03B15932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Позначте третю справу. Очікуємо 2.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682F928-F16C-4B43-A38A-54640077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B917E7D-6B73-43D0-9D81-0FE0178AF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Зніміть першу позначку. Очікуємо 1.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4DAF216-860A-4955-9D9F-C7D20498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0AEF4F1-DF52-4A46-8AF6-BC473ECB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Почати новий день: усі позначки зникають, число 0.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9FC1AF1-F176-4A30-BF2E-1452DE36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30–40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1DA527E-3CB9-4BE7-8943-CF39F690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9 / 15</a:t>
            </a:r>
          </a:p>
        </p:txBody>
      </p:sp>
    </p:spTree>
    <p:extLst>
      <p:ext uri="{BB962C8B-B14F-4D97-AF65-F5344CB8AC3E}">
        <p14:creationId xmlns:p14="http://schemas.microsoft.com/office/powerpoint/2010/main" val="15548595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A9F52A-2C82-4916-8095-938592D0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Клавіатура й великий підпис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F555947-6294-47AC-BE04-FC8BFAF7B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BB68413-A82F-477C-9C3B-38E2DD71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Tab: перейдіть до першого прапорця.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E6358D2-AADE-404D-A780-CA1E8DC4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891FFB2-6F98-4D94-9D48-07AE651B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Пробіл: перемкніть його та перевірте число.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892754-FAE7-48F7-BBCE-C528CCF4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69954AD-AA0D-462C-A32E-F5117E1C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текст тієї самої справи.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F7E66CB-D002-46F3-B48F-F1574C56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7D246E89-5BC3-4AD0-9194-70F77750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Перевірте, що рамка фокуса видима.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182CEEC-5440-4361-B03F-4CA88BCE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40–48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2897D44-825A-45C4-92F3-9DB1C7E7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1625556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7893060-0344-45D2-93B3-7A520F21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число лишається нулем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020DC0D-6D32-4FDC-A278-D68DD2CE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1B826C4-D5BA-4835-BA18-59B613DC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index.html знайдіть підключення app.js.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1176064-5A51-4F63-99B1-C16FD39B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2A988AF-9523-4805-817E-E7318627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Зіставте назву з файлом у my-day.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DE003DF-5D8B-4A14-A541-11277891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DB786E3-3748-41B9-A22C-ACBB8D50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Приберіть зайве .txt, якщо воно додалося.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CE425DD-FCAC-4186-BB14-F3F554EB8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C94096A-14CA-4429-9D54-B4A24CBE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виправлення й оновіть сторінку.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EC02F12-92D9-4409-BF39-2E416C76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48–55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9BAC842-D948-44D8-83ED-0CDA473D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2999176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A41FDE7-84F1-4067-AB83-0F27BB5A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напис не перемикає прапорець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6C065B2A-8DF8-4F45-8565-662F7D8D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Вставте HTML із підписом і прапорцем у повідомлення. Допишіть: «Перевір зв’язок label із checkbox. Якщо використано for, його значення має збігатися з id прапорця. Виправ лише цей зв’язок».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1D0CEF71-11BB-4209-9021-1C5EADAC1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L15_prompts.txt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B1B332F-AC19-4A66-8C7B-4D3A2253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40–48 хв, 48–55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D4BA459-7DF9-45F9-AB64-04236F47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99605672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DCBF3EA-0191-4D37-AF0F-00AAFAE3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E676B29-59A8-46FA-B4AD-6DD0BBB9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926DC69-4412-49DB-A219-CF24A019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Перша й третя справи позначені. Першу зняли. Яке число залишиться?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2087FB6-1667-4898-B1AB-54025B66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BBF38A8-AFBC-46E4-9310-793E26C83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Фокус на прапорці. Що зробить пробіл?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4B4AAD9-A4B8-4421-B18D-08DA624B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52BC882-5C67-4AEA-8FD7-5C643D10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потрібен запит до ШІ для кожного перерахунку?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4037F23-C644-4E22-BBF7-94A8C7F0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55–60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520204-3D2A-432C-9AEB-56B5082E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11785914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91AD7A-D8E1-481B-B8F8-93C9263A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32892F0-52AE-4DA5-A3A9-C8FF7F20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EA43C13-17A3-4B75-AB65-AE8CE998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копію папки my-day з назвою my-day-label-home або вільним номером.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A9C5C1-3021-453B-BAE5-B0C331C7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A3A6700-6DB5-4D48-A995-02E61802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HTML копії змініть лише напис «10 сторінок» на «5 сторінок».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FA69599-06E5-4ADA-82DE-D2C3BDB3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B6CEB34-DB3E-4BDA-B646-415378B5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Збережіть, відкрийте копію та перевірте підпис і кнопку нового дня.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A7A5B04-24BC-450D-8E51-5F5F9B97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F3D1702-1350-45FB-826E-D34E44C7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label-check.txt запишіть фактичний цикл. Очікуємо 0 → 1 → 0.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12B3CA4-C50C-47F4-99C6-A42A657B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55–60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DF8B3CF-3784-45E2-94D7-E2132F457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4453777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7E9A79-63E0-46DA-8772-6EED02FE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23C979F-F870-40E0-BEC4-05E334B5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EF0204C-A775-4C8D-B6E5-3DD09502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комплекті сім потрібних файлів.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D79B204-0E2B-4C6D-A02C-853178B7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1228458-33E0-4F4D-B3FE-E8DBA3D3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Прапорці та число узгоджені в повному циклі.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149929A-D904-4BDB-846B-ACF2E45F3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7BDE195-C873-4A9A-9FCD-F3FF3141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Напис і пробіл перемикають потрібну справу.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27D94B2-FEAB-4047-ACC2-7B483233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EDB29AB-5BD8-4C92-9D67-719EA2704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Домашня зміна лишила основний застосунок попереднім.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0E77A04-F688-46D8-8109-B70CBF9F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15    Книга: с. 78    55–60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19365F5-1B0C-4335-8128-DFB89D5C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12737769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2026-11-01T12:22:06.5660000Z</dcterms:created>
  <dcterms:modified xsi:type="dcterms:W3CDTF">2026-11-01T12:22:06.5660000Z</dcterms:modified>
</coreProperties>
</file>