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426ed937ea4928" /><Relationship Type="http://schemas.openxmlformats.org/officeDocument/2006/relationships/extended-properties" Target="/docProps/app.xml" Id="Rec9d935b85ac4a0c" /><Relationship Type="http://schemas.openxmlformats.org/officeDocument/2006/relationships/officeDocument" Target="/ppt/presentation.xml" Id="R837a12648da34c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f2baaacfd04012"/>
  </p:sldMasterIdLst>
  <p:notesMasterIdLst>
    <p:notesMasterId xmlns:r="http://schemas.openxmlformats.org/officeDocument/2006/relationships" r:id="Rd87230d9688f45a2"/>
  </p:notesMasterIdLst>
  <p:sldIdLst>
    <p:sldId xmlns:r="http://schemas.openxmlformats.org/officeDocument/2006/relationships" id="256" r:id="R8387769158344d2f"/>
    <p:sldId xmlns:r="http://schemas.openxmlformats.org/officeDocument/2006/relationships" id="257" r:id="R3e274b1c348b40fe"/>
    <p:sldId xmlns:r="http://schemas.openxmlformats.org/officeDocument/2006/relationships" id="258" r:id="R2190b214d9bc49ab"/>
    <p:sldId xmlns:r="http://schemas.openxmlformats.org/officeDocument/2006/relationships" id="259" r:id="Rc1576c542e004a5e"/>
    <p:sldId xmlns:r="http://schemas.openxmlformats.org/officeDocument/2006/relationships" id="260" r:id="R190b4c80a9014234"/>
    <p:sldId xmlns:r="http://schemas.openxmlformats.org/officeDocument/2006/relationships" id="261" r:id="R09d535406cd04cb3"/>
    <p:sldId xmlns:r="http://schemas.openxmlformats.org/officeDocument/2006/relationships" id="262" r:id="Rca8e5ee0860d4936"/>
    <p:sldId xmlns:r="http://schemas.openxmlformats.org/officeDocument/2006/relationships" id="263" r:id="R0621c9510f494a75"/>
    <p:sldId xmlns:r="http://schemas.openxmlformats.org/officeDocument/2006/relationships" id="264" r:id="R4a7f122f766e4513"/>
    <p:sldId xmlns:r="http://schemas.openxmlformats.org/officeDocument/2006/relationships" id="265" r:id="Re399acdee4c34d54"/>
    <p:sldId xmlns:r="http://schemas.openxmlformats.org/officeDocument/2006/relationships" id="266" r:id="Rf731708d4d9d4b7a"/>
    <p:sldId xmlns:r="http://schemas.openxmlformats.org/officeDocument/2006/relationships" id="267" r:id="R700a8aa86c874610"/>
    <p:sldId xmlns:r="http://schemas.openxmlformats.org/officeDocument/2006/relationships" id="268" r:id="Re9c446c614424f53"/>
    <p:sldId xmlns:r="http://schemas.openxmlformats.org/officeDocument/2006/relationships" id="269" r:id="R322421929d914f42"/>
    <p:sldId xmlns:r="http://schemas.openxmlformats.org/officeDocument/2006/relationships" id="270" r:id="R0cd6d2a4b1ca4e37"/>
    <p:sldId xmlns:r="http://schemas.openxmlformats.org/officeDocument/2006/relationships" id="271" r:id="Rf6594d3846cb49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1b8fb076784218" /><Relationship Type="http://schemas.openxmlformats.org/officeDocument/2006/relationships/slideMaster" Target="/ppt/slideMasters/slideMaster1.xml" Id="R83f2baaacfd04012" /><Relationship Type="http://schemas.openxmlformats.org/officeDocument/2006/relationships/notesMaster" Target="/ppt/notesMasters/notesMaster1.xml" Id="Rd87230d9688f45a2" /><Relationship Type="http://schemas.openxmlformats.org/officeDocument/2006/relationships/presProps" Target="/ppt/presProps.xml" Id="Rd094222ca2934dcb" /><Relationship Type="http://schemas.openxmlformats.org/officeDocument/2006/relationships/tableStyles" Target="/ppt/tableStyles.xml" Id="Rca1c374dc9dd4f88" /><Relationship Type="http://schemas.openxmlformats.org/officeDocument/2006/relationships/slide" Target="/ppt/slides/slide1.xml" Id="R8387769158344d2f" /><Relationship Type="http://schemas.openxmlformats.org/officeDocument/2006/relationships/slide" Target="/ppt/slides/slide2.xml" Id="R3e274b1c348b40fe" /><Relationship Type="http://schemas.openxmlformats.org/officeDocument/2006/relationships/slide" Target="/ppt/slides/slide3.xml" Id="R2190b214d9bc49ab" /><Relationship Type="http://schemas.openxmlformats.org/officeDocument/2006/relationships/slide" Target="/ppt/slides/slide4.xml" Id="Rc1576c542e004a5e" /><Relationship Type="http://schemas.openxmlformats.org/officeDocument/2006/relationships/slide" Target="/ppt/slides/slide5.xml" Id="R190b4c80a9014234" /><Relationship Type="http://schemas.openxmlformats.org/officeDocument/2006/relationships/slide" Target="/ppt/slides/slide6.xml" Id="R09d535406cd04cb3" /><Relationship Type="http://schemas.openxmlformats.org/officeDocument/2006/relationships/slide" Target="/ppt/slides/slide7.xml" Id="Rca8e5ee0860d4936" /><Relationship Type="http://schemas.openxmlformats.org/officeDocument/2006/relationships/slide" Target="/ppt/slides/slide8.xml" Id="R0621c9510f494a75" /><Relationship Type="http://schemas.openxmlformats.org/officeDocument/2006/relationships/slide" Target="/ppt/slides/slide9.xml" Id="R4a7f122f766e4513" /><Relationship Type="http://schemas.openxmlformats.org/officeDocument/2006/relationships/slide" Target="/ppt/slides/slide10.xml" Id="Re399acdee4c34d54" /><Relationship Type="http://schemas.openxmlformats.org/officeDocument/2006/relationships/slide" Target="/ppt/slides/slide11.xml" Id="Rf731708d4d9d4b7a" /><Relationship Type="http://schemas.openxmlformats.org/officeDocument/2006/relationships/slide" Target="/ppt/slides/slide12.xml" Id="R700a8aa86c874610" /><Relationship Type="http://schemas.openxmlformats.org/officeDocument/2006/relationships/slide" Target="/ppt/slides/slide13.xml" Id="Re9c446c614424f53" /><Relationship Type="http://schemas.openxmlformats.org/officeDocument/2006/relationships/slide" Target="/ppt/slides/slide14.xml" Id="R322421929d914f42" /><Relationship Type="http://schemas.openxmlformats.org/officeDocument/2006/relationships/slide" Target="/ppt/slides/slide15.xml" Id="R0cd6d2a4b1ca4e37" /><Relationship Type="http://schemas.openxmlformats.org/officeDocument/2006/relationships/slide" Target="/ppt/slides/slide16.xml" Id="Rf6594d3846cb49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8cb1f1116141f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febd7658a54bf5" /><Relationship Type="http://schemas.openxmlformats.org/officeDocument/2006/relationships/notesMaster" Target="/ppt/notesMasters/notesMaster1.xml" Id="R5c58555511cb48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8718502191465d" /><Relationship Type="http://schemas.openxmlformats.org/officeDocument/2006/relationships/notesMaster" Target="/ppt/notesMasters/notesMaster1.xml" Id="Rc9526dcac21c4d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19680c6ec54ef7" /><Relationship Type="http://schemas.openxmlformats.org/officeDocument/2006/relationships/notesMaster" Target="/ppt/notesMasters/notesMaster1.xml" Id="R3d9d836450b54c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c6e2f07e9e4a66" /><Relationship Type="http://schemas.openxmlformats.org/officeDocument/2006/relationships/notesMaster" Target="/ppt/notesMasters/notesMaster1.xml" Id="R1ffd57e2654e47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dcf6db30c147e1" /><Relationship Type="http://schemas.openxmlformats.org/officeDocument/2006/relationships/notesMaster" Target="/ppt/notesMasters/notesMaster1.xml" Id="R96644179ff3447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200553a11949c5" /><Relationship Type="http://schemas.openxmlformats.org/officeDocument/2006/relationships/notesMaster" Target="/ppt/notesMasters/notesMaster1.xml" Id="R7c3154a761b040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4d15936c7245b8" /><Relationship Type="http://schemas.openxmlformats.org/officeDocument/2006/relationships/notesMaster" Target="/ppt/notesMasters/notesMaster1.xml" Id="R41eb612507a3456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f2e6a7322f41bd" /><Relationship Type="http://schemas.openxmlformats.org/officeDocument/2006/relationships/notesMaster" Target="/ppt/notesMasters/notesMaster1.xml" Id="Rd24cf7d6d68e4ec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c4c60667da4da4" /><Relationship Type="http://schemas.openxmlformats.org/officeDocument/2006/relationships/notesMaster" Target="/ppt/notesMasters/notesMaster1.xml" Id="Ra25172041ea843d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8a06f095874616" /><Relationship Type="http://schemas.openxmlformats.org/officeDocument/2006/relationships/notesMaster" Target="/ppt/notesMasters/notesMaster1.xml" Id="R4b815f5d531c4b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0f2402e4d954cba" /><Relationship Type="http://schemas.openxmlformats.org/officeDocument/2006/relationships/notesMaster" Target="/ppt/notesMasters/notesMaster1.xml" Id="R1c0e358ba6d541e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508a9e5b03f4ccc" /><Relationship Type="http://schemas.openxmlformats.org/officeDocument/2006/relationships/notesMaster" Target="/ppt/notesMasters/notesMaster1.xml" Id="R9367aaf99e0d487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74aa46ab93490d" /><Relationship Type="http://schemas.openxmlformats.org/officeDocument/2006/relationships/notesMaster" Target="/ppt/notesMasters/notesMaster1.xml" Id="R81f620edf973443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7d4dabfe4143c9" /><Relationship Type="http://schemas.openxmlformats.org/officeDocument/2006/relationships/notesMaster" Target="/ppt/notesMasters/notesMaster1.xml" Id="R0f97d3cea3f74b9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a8ad80743af4d93" /><Relationship Type="http://schemas.openxmlformats.org/officeDocument/2006/relationships/notesMaster" Target="/ppt/notesMasters/notesMaster1.xml" Id="R06b0867961e6485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e08edc303f94a71" /><Relationship Type="http://schemas.openxmlformats.org/officeDocument/2006/relationships/notesMaster" Target="/ppt/notesMasters/notesMaster1.xml" Id="Rda3e58d426a64a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сім файлів my-day з уроку 15 та наявність дозволеної навчальної HTTPS-адреси.</a:t>
            </a:r>
          </a:p>
          <a:p xmlns:a="http://schemas.openxmlformats.org/drawingml/2006/main">
            <a:r>
              <a:t>Підготуйте демонстраційний репозиторій my-day з робочими Pages; збережіть його Visit site для учасників без власної публікації.</a:t>
            </a:r>
          </a:p>
          <a:p xmlns:a="http://schemas.openxmlformats.org/drawingml/2006/main">
            <a:r>
              <a:t>Відкрийте два різні браузери; у другому не повинно бути попереднього стану цього навчального застосунку.</a:t>
            </a:r>
          </a:p>
          <a:p xmlns:a="http://schemas.openxmlformats.org/drawingml/2006/main">
            <a:r>
              <a:t>Перевірте звичайне, не приватне вікно й дозвіл сайту зберігати дані; не очищайте всі дані браузера.</a:t>
            </a:r>
          </a:p>
          <a:p xmlns:a="http://schemas.openxmlformats.org/drawingml/2006/main">
            <a:r>
              <a:t>Відкрийте app.js у Блокноті на saveChoices і підготуйте фрагмент уроку 17 про спільне оновлення app.js та sw.js.</a:t>
            </a:r>
          </a:p>
          <a:p xmlns:a="http://schemas.openxmlformats.org/drawingml/2006/main">
            <a:r>
              <a:t>Попередьте, що закриття всього браузера вдома потребує попереднього збереження іншої роботи.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L14, L15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перевіряє позначки за HTTPS після оновлення й повторного відкриття.</a:t>
            </a:r>
          </a:p>
          <a:p xmlns:a="http://schemas.openxmlformats.org/drawingml/2006/main">
            <a:r>
              <a:t>Відрізняє файли на GitHub від даних конкретного браузера.</a:t>
            </a:r>
          </a:p>
          <a:p xmlns:a="http://schemas.openxmlformats.org/drawingml/2006/main">
            <a:r>
              <a:t>Пояснює, чому інший браузер або телефон може показати порожні прапорці.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Учні спочатку прогнозують, чи повернеться стан після оновлення.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0–6 хв. Прогнозуємо пам’ять сторінки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Лічильник міг працювати без збереження. Після оновлення сторінка починає роботу заново, тому позначки потрібно прочитати зі сховища. Наш приклад зберігає їх у браузері, а не в акаунті на сервері.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Порівняйте локальну file:-адресу з HTTPS-адресою my-day. Покажіть різницю повідомлень про перегляд і збереження.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перед дією прогнозують, чи повернуться позначки за кожною адресою. Для фактичного тесту обирають HTTPS.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Локальний перегляд не є перевіркою збереження готового прикладу.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Наявний my-day повторно не створюють. За спостережного маршруту відкривають дозволене навчальне HTTPS.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6–16 хв. Звіряємо окрему публікацію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Застосунок має власний репозиторій; сайт personal-site не замінюємо. Завантажуємо програмні файли, а не ваші щоденні позначки. Наявний репозиторій повторно створювати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маршрут нового my-day: Public, Add README, Create repository; Code → Add file → Upload files, сім файлів у корені; Add My Day app → main → Commit changes. У Settings → Pages звірте Deploy from a branch, main, /(root), Save.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За бажанням учні публікують власний комплект; решта відкриває перевірену адресу викладача. Усі зберігають потрібний Visit site у закладки.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Адреса закінчується на /my-day/; затримку нового розгортання не видаємо за завершену публікацію.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повертайтеся до локального file: для тесту збереження.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Перевіряйте конкретні справи, а не тільки число.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16–26 хв. Перевіряємо точні позначки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Почнемо з однакового стану: новий день, потім перша й третя справи. Після відкриття мають повернутися саме вони. Саме число 2 недостатнє: його можуть утворити й інші дві справи.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звичайному вікні натисніть «Почати новий день», позначте першу й третю. Покажіть «Позначки збережено в цьому браузері», оновіть, закрийте вкладку й відкрийте закладку.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повторюють і називають відновлені справи вголос або партнеру. Фіксують фактичний результат, навіть якщо він відрізняється.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Повернулися перша й третя позначки та число 2; адреса й браузер ті самі.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відхилення точно опишіть побачене. Не зараховуйте збереження лише за повідомленням моделі.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Файли на GitHub не змінюються від позначок користувача.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83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значення на схемі з прапорцями. Відкрийте saveChoices у app.js без зміни коду.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26–33 хв. Пояснюємо запис без переписування коду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true означає «позначено», false — «не позначено». Три значення мають той самий порядок, що справи. JSON перетворює список на текст, який можна записати й потім прочитати.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app.js знайдіть saveChoices, boxes.map та localStorage.setItem. Поруч у Блокноті покажіть [true,false,true] й указуйте відповідні прапорці.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пояснюють кожне значення, потім прогнозують список для однієї середньої справи. Код у цьому етапі не змінюють.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Для середньої справи правильний запис [false,true,false], а не один числовий лічильник.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Файли на GitHub не змінюються від позначок користувача.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83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значення на схемі з прапорцями. Відкрийте saveChoices у app.js без зміни коду.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Назвіть призначення boxes.map і localStorage.setItem у фрагменті книги. Запис містить стан, а не лише число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другого браузера розділіть виконане скидання й лише передбачене порівняння.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33–40 хв. Порівнюємо браузери й скидання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Інший браузер має власний стан нашого застосунку. Відсутність позначок там не означає втрату першої копії. Кнопка нового дня повинна очистити і видимі прапорці, і збережені значення.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ту саму адресу в другому, раніше не використаному браузері. Поверніться до першого, натисніть новий день і оновіть; покажіть нуль.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порівнюють обидва браузери, якщо вони доступні. Якщо один, виконують скидання й пояснюють очікування для іншого пристрою.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новому браузері три порожні прапорці; у першому після скидання й оновлення теж 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 власного дефектного коду повний запит зі сценарію потребує app.js і фактичного спостереження.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40–45 хв. Розбираємо помилку й домашній прогноз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Якщо збереження не працює, спершу перевіримо адресу й дозвіл, а не стиратимемо всі дані. Після виправлення app.js потрібно оновити й кеш за уроком 17. Вдома окремо перевірите закриття всього браузера.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вузький запит нижче й порядок: зберегти app.js, змінити версію sw.js, завантажити разом, дочекатися розгортання, відкрити онлайн, закрити всі вкладки й вікна застосунку, потім відкрити його знову за уроком 17.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першу перевірку несправності й критерій storage-home.txt: прогноз, фактична третя позначка та число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Нове виправлення не перевіряють у старій кешованій вкладці; спостереження відокремлюють від припущення.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порядок: відкрити онлайн, закрити всі вкладки та вікна застосунку, відкрити знову. Після цього повторити перевірку позначок.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Середня позначка, 1 з 3, [false,true,false]. 2. Дані належать конкретному браузеру; синхронізації немає. 3. Ні, очищення даних або втрата пристрою можуть знищити записи.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Збережено лише середню справу. Що має відновитися після оновлення і як виглядає список трьох значень?</a:t>
            </a:r>
          </a:p>
          <a:p xmlns:a="http://schemas.openxmlformats.org/drawingml/2006/main">
            <a:r>
              <a:t>Відповідь: Середній прапорець і «Виконано 1 з 3»; список — `[false,true,false]`.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Чому на іншому телефоні немає ваших позначок?</a:t>
            </a:r>
          </a:p>
          <a:p xmlns:a="http://schemas.openxmlformats.org/drawingml/2006/main">
            <a:r>
              <a:t>Відповідь: Дані зберігає конкретний браузер. У застосунку немає облікового запису й синхронізації.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Чи можна вважати localStorage резервною копією важливих записів?</a:t>
            </a:r>
          </a:p>
          <a:p xmlns:a="http://schemas.openxmlformats.org/drawingml/2006/main">
            <a:r>
              <a:t>Відповідь: Ні. Очищення даних сайту або втрата пристрою може знищити записи.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змінюється app.js на GitHub після натискання прапорця?</a:t>
            </a:r>
          </a:p>
          <a:p xmlns:a="http://schemas.openxmlformats.org/drawingml/2006/main">
            <a:r>
              <a:t>Відповідь: Ні; змінюються дані в браузері.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треба звірити крім числа 2?</a:t>
            </a:r>
          </a:p>
          <a:p xmlns:a="http://schemas.openxmlformats.org/drawingml/2006/main">
            <a:r>
              <a:t>Відповідь: Які саме дві справи позначені.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Очікується третя позначка й 1. Без мережі фактичну перевірку відкладають, прогноз не видають за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Створіть `Documents\AI-practice\storage-home.txt`. Перед перевіркою передбачте, що буде з позначками після закриття всього браузера, а не лише вкладки.</a:t>
            </a:r>
          </a:p>
          <a:p xmlns:a="http://schemas.openxmlformats.org/drawingml/2006/main">
            <a:r>
              <a:t>2. У вже опублікованому застосунку почніть новий день і позначте тільки третю справу. Збережіть іншу відкриту роботу, закрийте браузер і знову відкрийте застосунок із закладки.</a:t>
            </a:r>
          </a:p>
          <a:p xmlns:a="http://schemas.openxmlformats.org/drawingml/2006/main">
            <a:r>
              <a:t>3. Запишіть прогноз і фактичні прапорці та число. Критерій успіху — повернулися саме третя позначка й 1. Поясніть одним реченням, чому інший телефон не зобов’язаний показати те саме.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У storage-home.txt є прогноз перед дією й окремий фактичний результат.</a:t>
            </a:r>
          </a:p>
          <a:p xmlns:a="http://schemas.openxmlformats.org/drawingml/2006/main">
            <a:r>
              <a:t>Після закриття браузера повертаються саме третя позначка та 1; за збою чесно наведено інший результат.</a:t>
            </a:r>
          </a:p>
          <a:p xmlns:a="http://schemas.openxmlformats.org/drawingml/2006/main">
            <a:r>
              <a:t>Є пояснення відсутності синхронізації; інша відкрита робота збережена перед закриттям браузера.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16, с. 82. Сценарій L16.</a:t>
            </a:r>
          </a:p>
          <a:p xmlns:a="http://schemas.openxmlformats.org/drawingml/2006/main">
            <a:r>
              <a:t>Window: localStorage property: https://developer.mozilla.org/en-US/docs/Web/API/Window/localStorage</a:t>
            </a:r>
          </a:p>
          <a:p xmlns:a="http://schemas.openxmlformats.org/drawingml/2006/main">
            <a:r>
              <a:t>Adding a file to a repository: https://docs.github.com/en/repositories/working-with-files/managing-files/adding-a-file-to-a-repository</a:t>
            </a:r>
          </a:p>
          <a:p xmlns:a="http://schemas.openxmlformats.org/drawingml/2006/main">
            <a:r>
              <a:t>Configuring a publishing source for your GitHub Pages site: https://docs.github.com/en/pages/getting-started-with-github-pages/configuring-a-publishing-source-for-your-github-pages-site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Публікація може бути демонстраційною, але дані кожен перевіряє у своєму браузері.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Відновлення: Повертаються саме перша/третя позначки та 2. За збою оцініть точність звіту окремо; збереження позначте як перевірку, що не пройдена.</a:t>
            </a:r>
          </a:p>
          <a:p xmlns:a="http://schemas.openxmlformats.org/drawingml/2006/main">
            <a:r>
              <a:t>Доказ: Оновлення й повторне відкриття HTTPS.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Межа даних: Учень не очікує автоматичної синхронізації й не називає localStorage резервною копією.</a:t>
            </a:r>
          </a:p>
          <a:p xmlns:a="http://schemas.openxmlformats.org/drawingml/2006/main">
            <a:r>
              <a:t>Доказ: Порівняння браузерів або пояснення.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Скидання: Лишаються три порожні прапорці й 0.</a:t>
            </a:r>
          </a:p>
          <a:p xmlns:a="http://schemas.openxmlformats.org/drawingml/2006/main">
            <a:r>
              <a:t>Доказ: Новий день і оновлення.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Усі можуть відкрити одну навчальну HTTPS-адресу у власних браузерах. Попросіть назвати справи до й після відкриття; облікові дані або камера не потрібні.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власної публікації користуйтеся дозволеним демонстраційним HTTPS. Без мережі можна розібрати JSON і скласти прогноз, але збереження й домашню фактичну перевірку позначають як відкладені.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У тому самому браузері перевірте середню справу й зіставте фактичний стан із [false,true,false], потім поверніться до узгодженого стану вправи.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f7307430df481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10d07ba625455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2dda19814e465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b4a6926ad1475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67af2d2042463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94fba8166d40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D248D09-121A-4C0F-8040-81117BF1F6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CD74392-9D09-4CA4-B482-AFD320A7A52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7B1A27D-764F-4334-9662-70AF58F074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29A4971-6809-41BA-B37E-271331DBC4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C67E562-6953-4624-BA52-B60555F7F3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A3F69C1-7275-4FDF-A25F-F1DE136DF6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4487863-41E4-4BB6-AF8A-F2350AA480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F7FB377-22E9-48F5-A50E-8D2B8AB9795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911084-20A4-4DBB-AB11-C987F4CE9F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03296E7-52EC-4933-B5B5-60E3AD5387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7ae2ba999f4ece" /><Relationship Type="http://schemas.openxmlformats.org/officeDocument/2006/relationships/slideLayout" Target="/ppt/slideLayouts/slideLayout1.xml" Id="R5a8e3c7874fa4fe0" /><Relationship Type="http://schemas.openxmlformats.org/officeDocument/2006/relationships/slideLayout" Target="/ppt/slideLayouts/slideLayout2.xml" Id="Rdf71277447e149ee" /><Relationship Type="http://schemas.openxmlformats.org/officeDocument/2006/relationships/slideLayout" Target="/ppt/slideLayouts/slideLayout3.xml" Id="R71a4148244a74464" /><Relationship Type="http://schemas.openxmlformats.org/officeDocument/2006/relationships/slideLayout" Target="/ppt/slideLayouts/slideLayout4.xml" Id="R85cd6b3316534a1c" /><Relationship Type="http://schemas.openxmlformats.org/officeDocument/2006/relationships/slideLayout" Target="/ppt/slideLayouts/slideLayout5.xml" Id="R2107509cdfd640c2" /><Relationship Type="http://schemas.openxmlformats.org/officeDocument/2006/relationships/slideLayout" Target="/ppt/slideLayouts/slideLayout6.xml" Id="R01b2eab6b20d48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8e3c7874fa4fe0"/>
    <p:sldLayoutId xmlns:r="http://schemas.openxmlformats.org/officeDocument/2006/relationships" id="2147483650" r:id="Rdf71277447e149ee"/>
    <p:sldLayoutId xmlns:r="http://schemas.openxmlformats.org/officeDocument/2006/relationships" id="2147483651" r:id="R71a4148244a74464"/>
    <p:sldLayoutId xmlns:r="http://schemas.openxmlformats.org/officeDocument/2006/relationships" id="2147483652" r:id="R85cd6b3316534a1c"/>
    <p:sldLayoutId xmlns:r="http://schemas.openxmlformats.org/officeDocument/2006/relationships" id="2147483653" r:id="R2107509cdfd640c2"/>
    <p:sldLayoutId xmlns:r="http://schemas.openxmlformats.org/officeDocument/2006/relationships" id="2147483654" r:id="R01b2eab6b20d48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3c8ab8c9b94cb5" /><Relationship Type="http://schemas.openxmlformats.org/officeDocument/2006/relationships/image" Target="/ppt/media/image.jpeg" Id="Rd67163bd3aef4a1f" /><Relationship Type="http://schemas.openxmlformats.org/officeDocument/2006/relationships/notesSlide" Target="/ppt/notesSlides/notesSlide1.xml" Id="Ra977cb9f651749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c942a31c9d46f0" /><Relationship Type="http://schemas.openxmlformats.org/officeDocument/2006/relationships/notesSlide" Target="/ppt/notesSlides/notesSlide2.xml" Id="R51e8a541c1a446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0878c2d9ea45f6" /><Relationship Type="http://schemas.openxmlformats.org/officeDocument/2006/relationships/notesSlide" Target="/ppt/notesSlides/notesSlide3.xml" Id="Rcd3f5749a0e64a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a50de4a3844484" /><Relationship Type="http://schemas.openxmlformats.org/officeDocument/2006/relationships/notesSlide" Target="/ppt/notesSlides/notesSlide4.xml" Id="Rbd0fe625f3db41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89cb62ec854fa8" /><Relationship Type="http://schemas.openxmlformats.org/officeDocument/2006/relationships/notesSlide" Target="/ppt/notesSlides/notesSlide5.xml" Id="R15958384730c4c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2142c2a3044e86" /><Relationship Type="http://schemas.openxmlformats.org/officeDocument/2006/relationships/notesSlide" Target="/ppt/notesSlides/notesSlide6.xml" Id="R4505a4218cda43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75f9bd7a6743ea" /><Relationship Type="http://schemas.openxmlformats.org/officeDocument/2006/relationships/notesSlide" Target="/ppt/notesSlides/notesSlide7.xml" Id="Rdad35cedfe2049a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f7eca0c9c34ca2" /><Relationship Type="http://schemas.openxmlformats.org/officeDocument/2006/relationships/image" Target="/ppt/media/image.png" Id="Ra6bed01a54a14bb7" /><Relationship Type="http://schemas.openxmlformats.org/officeDocument/2006/relationships/notesSlide" Target="/ppt/notesSlides/notesSlide8.xml" Id="Rf3519298a82f40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9a72817207456e" /><Relationship Type="http://schemas.openxmlformats.org/officeDocument/2006/relationships/image" Target="/ppt/media/image2.png" Id="Rbbd9094eee424ad7" /><Relationship Type="http://schemas.openxmlformats.org/officeDocument/2006/relationships/notesSlide" Target="/ppt/notesSlides/notesSlide9.xml" Id="R5d026096c58647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0e3716faaf4d96" /><Relationship Type="http://schemas.openxmlformats.org/officeDocument/2006/relationships/notesSlide" Target="/ppt/notesSlides/notesSlide10.xml" Id="Rabb6fc29b47242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a0b510809c4f80" /><Relationship Type="http://schemas.openxmlformats.org/officeDocument/2006/relationships/notesSlide" Target="/ppt/notesSlides/notesSlide11.xml" Id="Re41d2e2889164d1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565d31038a43e6" /><Relationship Type="http://schemas.openxmlformats.org/officeDocument/2006/relationships/notesSlide" Target="/ppt/notesSlides/notesSlide12.xml" Id="Rfaea33056faa4a6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55bfcab3024073" /><Relationship Type="http://schemas.openxmlformats.org/officeDocument/2006/relationships/notesSlide" Target="/ppt/notesSlides/notesSlide13.xml" Id="R66402ff0d80d419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1c8f422ec64cbb" /><Relationship Type="http://schemas.openxmlformats.org/officeDocument/2006/relationships/notesSlide" Target="/ppt/notesSlides/notesSlide14.xml" Id="Rd5d1af6808404a3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847f2060804e9c" /><Relationship Type="http://schemas.openxmlformats.org/officeDocument/2006/relationships/notesSlide" Target="/ppt/notesSlides/notesSlide15.xml" Id="R357cbab32ff947c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f5e0e60fb5483e" /><Relationship Type="http://schemas.openxmlformats.org/officeDocument/2006/relationships/notesSlide" Target="/ppt/notesSlides/notesSlide16.xml" Id="Rbe3e8611482c4b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FCD188E9-823C-4B2A-9748-F4ECFEB0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D4F0949-3540-4016-8AAE-EBCCC8D19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застосунок пам’ятає справи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C0A52-9FD4-4A2B-BF77-0339BDD282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7163bd3aef4a1f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DA20C39F-636A-4F90-BCDE-BE82E1C8A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A9B92B2-214F-4FB6-8B4C-E16459620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5312F3F-CECF-4F33-9FB6-18687F9C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8D7B456E-3ACA-4083-9037-91074422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8001150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DC31FDC-35C1-4863-BDB3-82FDB73D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6DF4380-791C-40F9-8213-3335A5458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збереження позначок після повторного відкривання.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5EE0F45-F091-4A94-9E7D-0209F40FF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Розрізнятимете файли на GitHub і дані в браузері.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63D87CE-A936-4A07-8856-FCF8EBAF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Поясните, чому інший браузер має окремі позначки.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70D30F2-84D4-4A94-94EF-D57243AF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477BFF6-2AF4-43F8-9704-5A206F91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3027931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E48FC68-D92E-47DE-A588-4FB47047C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Де лишаються позначки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084D59F-0B47-4CD6-AC44-687BCD08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localStorage зберігає дані сайту в цьому браузері.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4A1A5AD-81A1-434B-A2CB-8DF6B289B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Файли програми на GitHub від натискання не змінюються.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6055570-5FDB-46A6-B41E-E135AF3A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Готовий приклад вимикає збереження за file:.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EA1378A-CA34-4BDA-81F6-7CF36510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перевірки потрібна HTTPS-адреса.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65FFDBE-58B0-47D9-A0C4-D685833AE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0–6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E18D27F-F983-421C-9E82-E0D6154E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18566368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FB2F19-B631-4314-92B2-B26C2E7E1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Окремий репозиторій my-day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42F7F56-168B-436D-A32D-C48607AF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E41151E-158A-43BE-840F-39B635E9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github.com/new: my-day, Public, Add README, Create repository.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B36434F-22F8-4E19-8A07-C260E6FB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F3D2C78-4796-463C-AAC5-D3CA0DF7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Code → Add file → Upload files: сім файлів у корені.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1D685AE-9681-4F5E-8190-0974377F2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B6A6079-FB6D-41B0-A75D-1552FAA9C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Повідомлення Add My Day app, прямий коміт у main.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0783BD9-A262-43A7-8313-BE463C10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78EA0D7-8571-4FDD-AFC5-F1B54D27A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Commit changes зберігає завантаження.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FE8CEFC-592A-4937-944B-7655A097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6–16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4AE9EEE-E6BC-42FA-8DB6-B2B01D6D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2325563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68FBA3-F5C3-4FA8-8D16-130EBD5E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Адреса для повторних перевірок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03C553D-CF20-46C9-826D-23B513D58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D755BCC-D244-4C18-99E7-BE8BD7F9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Settings → Pages: Deploy from a branch.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DEA5A29-7041-46F9-9EBD-B91F05EA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5473281-D2E3-4D9B-8D19-47C0A168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main, /(root), Save.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9C48B05-F2EA-4447-82BE-33E7F33C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CDD0B4D-4E04-4287-ABB2-F3448A42B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розгортання відкрийте Visit site.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3FD727D-0B5E-4BF4-B10D-D41492F0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E2DD893-396A-4BA4-A1A8-5BCD6E8AD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адресу з /my-day/ у закладки.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9474A97-FA64-4CD7-93CC-2DFABE22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6–16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693DE7B-34A4-4F97-AADC-7EDA84E9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16926090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625E642-9E95-4F9F-A848-48620AB0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Дві точні позначки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F94D9E1-2E63-4BF6-A114-90B38295F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069F179-32E2-4A92-B466-4A1E9C7F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закладку у звичайному вікні.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EB76CBE-B7E7-42BE-995A-44F5D39A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4DD9905-E7A9-470D-83D7-7C8AC0AA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Почніть новий день. Позначте першу й третю справи.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59999B7-C574-497B-B59C-14FDBF6F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077B4A4-BC99-41DC-8C9A-39B5D1D2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Очікуємо 2 та повідомлення про збереження в браузері.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EDA828F-BA72-4494-9086-0ED11760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C607131F-646C-4CD7-AD3C-7426D8F0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Оновіть сторінку й звірте обидві позначки.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9FFA527-83FB-46AA-BF85-31C30C17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16–26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42028FE-2F00-4DF9-82A8-F22934FCF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14160958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348CF3A-44A4-4ECF-9F84-B7CFA99B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Повторне відкривання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A740AD4-A07F-4EDC-8204-5236FC89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7C84460-9C28-4582-A5EC-E1EB5449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вкладку застосунку.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B1BCF64-A7CC-4C82-AE91-FD64B3ED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AA3150E-72E5-4EDC-96BB-6B44B219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його із закладки в тому самому браузері.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48AD2E8-5CBA-460C-9BDC-9B5A666E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DD3AF51-6E1B-4E40-B519-D76044D7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першу й третю позначки та число 2.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E9637DF-5013-4FDB-A346-B8D3957D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BFEB240-8B4E-46B7-BD69-8F9208A03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фактичний результат.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3C18245-C5CF-4E56-9D16-480E9B24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16–26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71AF91B-4DEA-4B0C-B6DF-929AC819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2986243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EE03AF4-F0B6-4656-B15A-E15D6FC2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Запис і читання стану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87A9F-2F95-4754-ACCB-F400DF26E0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bed01a54a14bb7"/>
          <a:srcRect xmlns:a="http://schemas.openxmlformats.org/drawingml/2006/main" l="2433" t="0" r="2433" b="47850"/>
          <a:stretch xmlns:a="http://schemas.openxmlformats.org/drawingml/2006/main"/>
        </p:blipFill>
        <p:spPr>
          <a:xfrm xmlns:a="http://schemas.openxmlformats.org/drawingml/2006/main">
            <a:off x="609600" y="2220763"/>
            <a:ext cx="10972800" cy="3321349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D83A617-253C-442D-B4DA-DCC920C5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26–33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22C2FDB-E448-491D-8466-CE72A03A4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10518241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3D1D86-4F53-4C9E-9008-397E0C4A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Запис і читання стану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42E93-9A79-462B-AF03-322C0FC2AB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d9094eee424ad7"/>
          <a:srcRect xmlns:a="http://schemas.openxmlformats.org/drawingml/2006/main" l="2433" t="54355" r="2433" b="0"/>
          <a:stretch xmlns:a="http://schemas.openxmlformats.org/drawingml/2006/main"/>
        </p:blipFill>
        <p:spPr>
          <a:xfrm xmlns:a="http://schemas.openxmlformats.org/drawingml/2006/main">
            <a:off x="609600" y="2427909"/>
            <a:ext cx="10972800" cy="2907058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AC073C4-284F-415B-BCB1-F7A9A8234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26–33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25B1C77-0CE5-4F7C-8864-8A94F3FB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16101588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10B26C5-CDEB-45EA-A5B3-20CD0737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значення в JSON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D21B189-2467-4283-9415-1E45E0A7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true означає «позначено», false означає «не позначено».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E254EA5-BB84-411D-99EB-DA1CEBA75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першої й третьої справ: [true,false,true].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E4C49D3-2E2B-41AD-953B-482C9D57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Порядок значень відповідає порядку справ.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AAF7C1C-D7EA-4CAA-95D0-0E1DDD8D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JSON записує цей список як текст.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5B517A0-B552-45DD-AA0E-F74CE2A8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26–33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DD192C2-B4AF-4615-9E60-3834ADAD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19139648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5998D0E-A5A6-4D43-8438-E326FC0E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Інший браузер і новий день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CE52EE1-B773-4E45-934B-96803CB9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4EE4428-59EA-470F-BF63-6DFDD718C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ту саму адресу в іншому браузері без попереднього стану.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6DD4522-4C32-4C8A-A8DC-75251AFDA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EB34208-D385-427C-A076-8A65DF21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Порівняйте його порожні прапорці з першим браузером.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0F347AF-C532-44F2-9F50-0EABCC91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3B0F553-66EC-4F7C-92E8-710B2D31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першому натисніть «Почати новий день» та оновіть.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3539831-E0FD-4DBD-ADE4-3F01DC2C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6854287-15FB-4564-B01B-25E8C7C5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Мають залишитися три порожні прапорці й 0.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E812A0A-81D9-4E2D-B498-DDE08027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33–40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D9737E0-E644-45AE-A94F-070FC965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54215989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C28DE53-AD54-4ED1-A63C-94D2F175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дані не зберігаються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0DCA504-C804-4C01-84D9-EFC16C49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DDD829A-2A0A-4350-B6A8-527F3764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HTTPS-адресу та звичайне вікно.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88EE4EF-C67F-45D0-93E3-CAD69824D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B42A3A5-AEC8-4501-B1C1-FD718258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дозвіл сайту зберігати дані.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4123ECB-7C2C-4041-A1FC-BFECA5E11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EA3761B-340A-48A0-AC17-116BA7C8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відновлення дозволу змініть одну позначку для повторного запису.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3A5DC0F-C64B-4E37-AEAF-DB6242EF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0CAA0C9-0287-4C28-B2C8-FC1CE4AD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цієї перевірки не очищайте всі дані браузера.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42D5EC3-8227-49EA-88C6-80401D96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F895F45-62D3-4A3D-9D83-9759B73B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10368027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ED0692-113A-4F5F-9C0A-6BBCA1BE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після виправлення коду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E45D131-9783-4419-AAC6-D4413549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DE8F733-DFD2-4FBD-848A-02B039A51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виправлений app.js.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27BBF2F-3E64-4351-8A03-461ADBC83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9C7C91B-71A2-4FB3-9684-8E7C35A44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уроком 17 змініть версію кешу в sw.js.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79D5092-2275-4BF5-87D5-4480FA97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806B509-7615-47E9-996F-9F080B41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Завантажте обидва файли одним комітом.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357034A-1E87-40C9-B707-C84F46C2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B10A717-8615-4D7E-9B01-9FD67772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Дочекайтеся розгортання й активуйте нову версію за уроком 17.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F2C1128-19BF-41EF-A8BB-5E4872E03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A8814C8-92EE-49BE-8F9A-4B296AB2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16234982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0A178E-3FC0-49B0-93B4-20F13D84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F47B707-2C54-408A-8188-D3FE6655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E32DCA9-3270-4BEA-B090-5CB91A1D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Збережено середню справу. Що відновиться і який список значень їй відповідає?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330222C-3769-4C84-B378-89021235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F7DB5E5-4B79-43BA-A981-595F7C2A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Чому інший телефон може не показати ці позначки?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0D3DA15-83E7-4113-AD96-6E03B75D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0BC41A3-8F9C-49CA-AA8C-E031156A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є localStorage резервною копією важливих записів?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C6D9F8A-09C6-4825-8021-C97AADCC0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2525599-0F9A-473A-91A8-556CE7062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20368771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EC711C9-425C-4F1E-BE00-1094D8EB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43406AC-D7D2-406F-9C88-E337972BD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0F87778-0B24-4BE7-8E3C-132D5B83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AI-practice\storage-home.txt спочатку запишіть прогноз.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305610A-37A8-4DF2-A11B-E38964C2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17DF646-FE4B-4970-98A6-47D98029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HTTPS почніть новий день і позначте тільки третю справу.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2F1F50C-D4BE-485E-872F-2F9A3F52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EC6F291-3E06-42E8-9150-3DEFAB0B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іншу роботу, закрийте весь браузер, відкрийте закладку знову.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2534F5D-EEFF-4B0A-8D0B-9A6CBFE13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53C4779-9E1E-4AB2-890D-2C8825C5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Запишіть фактичні позначки й число. Поясніть, чому інший телефон може мати інші позначки.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F0A24EC-3350-4D69-A50D-01E39C62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80F662A-EDE5-4106-A084-CEC69BEF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52739764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4DDFB52-59D5-4D53-AAC0-A3776F51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35CCAFC-BDC7-4517-986A-89FB34AA4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A70ADDB-937A-412F-9B06-02891C21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повторного відкривання повертаються потрібні справи.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21125A-FF04-4FBB-A7EF-C45A4AAB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1B2CB4A-70C7-43EC-BFC0-3AB655FD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Скидання зберігається після оновлення.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A5C6F37-1D3F-42CF-AE51-B29575F0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CE4462E-B819-48FF-9236-86A8B97E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домашньому записі прогноз відділений від спостереження.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6F70467-2C2C-47C6-B5EA-9EEA14D9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8C3301A-AF84-4F80-964D-E84F3CE5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Можете пояснити, чому дані іншого браузера відрізняються.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5FD58F1-86DA-407F-93BC-53D3823E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16    Книга: с. 82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912147A-85C5-4FD6-AEB7-5D6AF94B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3846274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2026-11-01T12:22:06.9280000Z</dcterms:created>
  <dcterms:modified xsi:type="dcterms:W3CDTF">2026-11-01T12:22:06.9280000Z</dcterms:modified>
</coreProperties>
</file>