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23557d7dac45e5" /><Relationship Type="http://schemas.openxmlformats.org/officeDocument/2006/relationships/extended-properties" Target="/docProps/app.xml" Id="R23a1d60be69e4f28" /><Relationship Type="http://schemas.openxmlformats.org/officeDocument/2006/relationships/officeDocument" Target="/ppt/presentation.xml" Id="R35ca900bfe1a480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9ba4e721904a9d"/>
  </p:sldMasterIdLst>
  <p:notesMasterIdLst>
    <p:notesMasterId xmlns:r="http://schemas.openxmlformats.org/officeDocument/2006/relationships" r:id="Rfd8f4b0e8cac49fb"/>
  </p:notesMasterIdLst>
  <p:sldIdLst>
    <p:sldId xmlns:r="http://schemas.openxmlformats.org/officeDocument/2006/relationships" id="256" r:id="Ra7a516ceb9a74d8e"/>
    <p:sldId xmlns:r="http://schemas.openxmlformats.org/officeDocument/2006/relationships" id="257" r:id="R773b01e6b52b4809"/>
    <p:sldId xmlns:r="http://schemas.openxmlformats.org/officeDocument/2006/relationships" id="258" r:id="Rb6d0962157ce450f"/>
    <p:sldId xmlns:r="http://schemas.openxmlformats.org/officeDocument/2006/relationships" id="259" r:id="R43304ba1eda04f24"/>
    <p:sldId xmlns:r="http://schemas.openxmlformats.org/officeDocument/2006/relationships" id="260" r:id="R460fdef4151a41d1"/>
    <p:sldId xmlns:r="http://schemas.openxmlformats.org/officeDocument/2006/relationships" id="261" r:id="Rdb0f9c0a5ba74caf"/>
    <p:sldId xmlns:r="http://schemas.openxmlformats.org/officeDocument/2006/relationships" id="262" r:id="Rc1380fa9673948bf"/>
    <p:sldId xmlns:r="http://schemas.openxmlformats.org/officeDocument/2006/relationships" id="263" r:id="Rfe2a1704d416473a"/>
    <p:sldId xmlns:r="http://schemas.openxmlformats.org/officeDocument/2006/relationships" id="264" r:id="Rc0ce49897d8247d0"/>
    <p:sldId xmlns:r="http://schemas.openxmlformats.org/officeDocument/2006/relationships" id="265" r:id="R694925ac1c9349e9"/>
    <p:sldId xmlns:r="http://schemas.openxmlformats.org/officeDocument/2006/relationships" id="266" r:id="R8fe06aa3bc8743b1"/>
    <p:sldId xmlns:r="http://schemas.openxmlformats.org/officeDocument/2006/relationships" id="267" r:id="R6d9cbf91d6834c5b"/>
    <p:sldId xmlns:r="http://schemas.openxmlformats.org/officeDocument/2006/relationships" id="268" r:id="R1e4cee12ecae4e82"/>
    <p:sldId xmlns:r="http://schemas.openxmlformats.org/officeDocument/2006/relationships" id="269" r:id="R89334aae27ee4d7c"/>
    <p:sldId xmlns:r="http://schemas.openxmlformats.org/officeDocument/2006/relationships" id="270" r:id="Rfaf854f7722b4916"/>
    <p:sldId xmlns:r="http://schemas.openxmlformats.org/officeDocument/2006/relationships" id="271" r:id="R5aefe7cc79e44bdf"/>
    <p:sldId xmlns:r="http://schemas.openxmlformats.org/officeDocument/2006/relationships" id="272" r:id="Rf7a8a6effc654f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0d1d408b3f4ef7" /><Relationship Type="http://schemas.openxmlformats.org/officeDocument/2006/relationships/slideMaster" Target="/ppt/slideMasters/slideMaster1.xml" Id="Rdd9ba4e721904a9d" /><Relationship Type="http://schemas.openxmlformats.org/officeDocument/2006/relationships/notesMaster" Target="/ppt/notesMasters/notesMaster1.xml" Id="Rfd8f4b0e8cac49fb" /><Relationship Type="http://schemas.openxmlformats.org/officeDocument/2006/relationships/presProps" Target="/ppt/presProps.xml" Id="Re2fea322ba0b4af3" /><Relationship Type="http://schemas.openxmlformats.org/officeDocument/2006/relationships/tableStyles" Target="/ppt/tableStyles.xml" Id="Reb2fce14bb284477" /><Relationship Type="http://schemas.openxmlformats.org/officeDocument/2006/relationships/slide" Target="/ppt/slides/slide1.xml" Id="Ra7a516ceb9a74d8e" /><Relationship Type="http://schemas.openxmlformats.org/officeDocument/2006/relationships/slide" Target="/ppt/slides/slide2.xml" Id="R773b01e6b52b4809" /><Relationship Type="http://schemas.openxmlformats.org/officeDocument/2006/relationships/slide" Target="/ppt/slides/slide3.xml" Id="Rb6d0962157ce450f" /><Relationship Type="http://schemas.openxmlformats.org/officeDocument/2006/relationships/slide" Target="/ppt/slides/slide4.xml" Id="R43304ba1eda04f24" /><Relationship Type="http://schemas.openxmlformats.org/officeDocument/2006/relationships/slide" Target="/ppt/slides/slide5.xml" Id="R460fdef4151a41d1" /><Relationship Type="http://schemas.openxmlformats.org/officeDocument/2006/relationships/slide" Target="/ppt/slides/slide6.xml" Id="Rdb0f9c0a5ba74caf" /><Relationship Type="http://schemas.openxmlformats.org/officeDocument/2006/relationships/slide" Target="/ppt/slides/slide7.xml" Id="Rc1380fa9673948bf" /><Relationship Type="http://schemas.openxmlformats.org/officeDocument/2006/relationships/slide" Target="/ppt/slides/slide8.xml" Id="Rfe2a1704d416473a" /><Relationship Type="http://schemas.openxmlformats.org/officeDocument/2006/relationships/slide" Target="/ppt/slides/slide9.xml" Id="Rc0ce49897d8247d0" /><Relationship Type="http://schemas.openxmlformats.org/officeDocument/2006/relationships/slide" Target="/ppt/slides/slide10.xml" Id="R694925ac1c9349e9" /><Relationship Type="http://schemas.openxmlformats.org/officeDocument/2006/relationships/slide" Target="/ppt/slides/slide11.xml" Id="R8fe06aa3bc8743b1" /><Relationship Type="http://schemas.openxmlformats.org/officeDocument/2006/relationships/slide" Target="/ppt/slides/slide12.xml" Id="R6d9cbf91d6834c5b" /><Relationship Type="http://schemas.openxmlformats.org/officeDocument/2006/relationships/slide" Target="/ppt/slides/slide13.xml" Id="R1e4cee12ecae4e82" /><Relationship Type="http://schemas.openxmlformats.org/officeDocument/2006/relationships/slide" Target="/ppt/slides/slide14.xml" Id="R89334aae27ee4d7c" /><Relationship Type="http://schemas.openxmlformats.org/officeDocument/2006/relationships/slide" Target="/ppt/slides/slide15.xml" Id="Rfaf854f7722b4916" /><Relationship Type="http://schemas.openxmlformats.org/officeDocument/2006/relationships/slide" Target="/ppt/slides/slide16.xml" Id="R5aefe7cc79e44bdf" /><Relationship Type="http://schemas.openxmlformats.org/officeDocument/2006/relationships/slide" Target="/ppt/slides/slide17.xml" Id="Rf7a8a6effc654f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da719046bf48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0582b2271d4694" /><Relationship Type="http://schemas.openxmlformats.org/officeDocument/2006/relationships/notesMaster" Target="/ppt/notesMasters/notesMaster1.xml" Id="R4fbab4a9818f4c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21f46d2caf0485d" /><Relationship Type="http://schemas.openxmlformats.org/officeDocument/2006/relationships/notesMaster" Target="/ppt/notesMasters/notesMaster1.xml" Id="R27c34cb419e447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c0b541216f74461" /><Relationship Type="http://schemas.openxmlformats.org/officeDocument/2006/relationships/notesMaster" Target="/ppt/notesMasters/notesMaster1.xml" Id="R1ad9f0afac3d4ca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a18dae4fd54a4c" /><Relationship Type="http://schemas.openxmlformats.org/officeDocument/2006/relationships/notesMaster" Target="/ppt/notesMasters/notesMaster1.xml" Id="R1b060b98793841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e6177a69ca44c2f" /><Relationship Type="http://schemas.openxmlformats.org/officeDocument/2006/relationships/notesMaster" Target="/ppt/notesMasters/notesMaster1.xml" Id="Rb2c120d319154f7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c216b7fd634c90" /><Relationship Type="http://schemas.openxmlformats.org/officeDocument/2006/relationships/notesMaster" Target="/ppt/notesMasters/notesMaster1.xml" Id="R78b780202157455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9640fb0af44cc0" /><Relationship Type="http://schemas.openxmlformats.org/officeDocument/2006/relationships/notesMaster" Target="/ppt/notesMasters/notesMaster1.xml" Id="R327979430ceb4d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b8d37d2a3ac4162" /><Relationship Type="http://schemas.openxmlformats.org/officeDocument/2006/relationships/notesMaster" Target="/ppt/notesMasters/notesMaster1.xml" Id="R116b18d78fee466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b45a6e2eedf48af" /><Relationship Type="http://schemas.openxmlformats.org/officeDocument/2006/relationships/notesMaster" Target="/ppt/notesMasters/notesMaster1.xml" Id="R79d38a490c0942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3527f3f87340c6" /><Relationship Type="http://schemas.openxmlformats.org/officeDocument/2006/relationships/notesMaster" Target="/ppt/notesMasters/notesMaster1.xml" Id="R3d740325dee544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f2c7094692d47dc" /><Relationship Type="http://schemas.openxmlformats.org/officeDocument/2006/relationships/notesMaster" Target="/ppt/notesMasters/notesMaster1.xml" Id="R080b1ec0e6564d2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20438413d54cb4" /><Relationship Type="http://schemas.openxmlformats.org/officeDocument/2006/relationships/notesMaster" Target="/ppt/notesMasters/notesMaster1.xml" Id="Rce2f9b9946fe4ff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f050ca62f3f4491" /><Relationship Type="http://schemas.openxmlformats.org/officeDocument/2006/relationships/notesMaster" Target="/ppt/notesMasters/notesMaster1.xml" Id="R87f5f4ddaf8f47f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01e598a27584b8e" /><Relationship Type="http://schemas.openxmlformats.org/officeDocument/2006/relationships/notesMaster" Target="/ppt/notesMasters/notesMaster1.xml" Id="R0052c269ac064dc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b10e523ff984013" /><Relationship Type="http://schemas.openxmlformats.org/officeDocument/2006/relationships/notesMaster" Target="/ppt/notesMasters/notesMaster1.xml" Id="Rd0b949cf364641c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60780c229c4484" /><Relationship Type="http://schemas.openxmlformats.org/officeDocument/2006/relationships/notesMaster" Target="/ppt/notesMasters/notesMaster1.xml" Id="Rf27d85f743da42d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c6e2bf4a7414861" /><Relationship Type="http://schemas.openxmlformats.org/officeDocument/2006/relationships/notesMaster" Target="/ppt/notesMasters/notesMaster1.xml" Id="R34cc7b0fe1694e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Перевірте HTTPS-адресу my-day з уроку 16: відкриття, три справи й повідомлення готовності офлайн.</a:t>
            </a:r>
          </a:p>
          <a:p xmlns:a="http://schemas.openxmlformats.org/drawingml/2006/main">
            <a:r>
              <a:t>Підготуйте Android із Chrome для демонстрації; перевірте меню встановлення перед заняттям, не обіцяючи однаковий переклад на всіх телефонах.</a:t>
            </a:r>
          </a:p>
          <a:p xmlns:a="http://schemas.openxmlformats.org/drawingml/2006/main">
            <a:r>
              <a:t>Відкрийте локальні manifest.webmanifest та sw.js у Блокноті й знайдіть потрібні налаштування.</a:t>
            </a:r>
          </a:p>
          <a:p xmlns:a="http://schemas.openxmlformats.org/drawingml/2006/main">
            <a:r>
              <a:t>Майте поруч сім файлів застосунку, включно зі значками 192×192 і 512×512; перевірте доступність icon-192.png за вебадресою.</a:t>
            </a:r>
          </a:p>
          <a:p xmlns:a="http://schemas.openxmlformats.org/drawingml/2006/main">
            <a:r>
              <a:t>Підготуйте аркуш або Блокнот для учасників без телефона; заздалегідь поясніть, як позначати непроведену перевірку.</a:t>
            </a:r>
          </a:p>
          <a:p xmlns:a="http://schemas.openxmlformats.org/drawingml/2006/main">
            <a:r>
              <a:t>Для дистанційної демонстрації не покладайтеся на телефон як єдиний канал заняття: від’єднання його мережі перерве зв’язок.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L16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відрізняє встановлення PWA від створення нативного пакета для магазину.</a:t>
            </a:r>
          </a:p>
          <a:p xmlns:a="http://schemas.openxmlformats.org/drawingml/2006/main">
            <a:r>
              <a:t>На доступному телефоні перевірено повторне відкриття без обох мереж або чесно позначено відсутність такого тесту.</a:t>
            </a:r>
          </a:p>
          <a:p xmlns:a="http://schemas.openxmlformats.org/drawingml/2006/main">
            <a:r>
              <a:t>Учень пояснює різницю кешу файлів і збережених позначок та порядок оновлення.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Запуск зі значка, офлайн і повернення стану перевіряють окремо.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0–6 хв. Розкладаємо застосунок на три частини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Значок, файли й позначки — різні речі. Значок запускає вебзастосунок, кеш дає файли без мережі, а localStorage повертає ваші позначки. Ми не готуємо пакет для Google Play чи App Store.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схему офлайн-перевірки та реальний знімок із книги. Зверніть увагу на підпис: знімок вузького браузера сам не доводить встановлення на телефон.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називають, що треба перевірити окремо: запуск зі значка, відсутність мережі, повернення конкретних справ.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Наявність значка не є відповіддю на запитання, чи працює програма офлайн.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Перший запуск потребує мережі, наступний перевіряємо без неї.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88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Визначте, коли мережа потрібна, а коли її потрібно вимкнути.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Перший запуск потребує мережі, наступний перевіряємо без неї.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88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Визначте, коли мережа потрібна, а коли її потрібно вимкнути.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читання повного файла. Не замінюйте manifest трьома рядками фрагмента книги. ./ означає поточну папку.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6–13 хв. Читаємо manifest без підміни файла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Manifest описує назву, значки та відкриття. Крапка зі скісною рискою означає поточну папку, тож наш приклад лишається в my-day. Три рядки в книзі — лише фрагмент, а не заміна всього документа.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Блокноті відкрийте manifest.webmanifest. Знайдіть start_url:"./", scope:"./", display:"standalone" та посилання на два PNG.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знаходять ті самі записи у своєму комплекті. Нічого не стирають; пояснюють, чому потрібна HTTPS-адреса з попереднього уроку.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 файлі залишаються назва, значки та інші налаштування; фрагмент не замінює повний manifest.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Повідомлення готовності показує застосунок. Це не назва кнопки браузера.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13–23 хв. Виконуємо перший онлайн-запуск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Спочатку телефон має отримати файли. Дочекаємося повідомлення застосунку про готовність, потім почнемо з однієї відомої позначки. Після встановлення перевіримо саме вікно, відкрите зі значка.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Android відкрийте Chrome й точну Visit site адресу. Дочекайтеся «Готово до роботи офлайн», натисніть новий день і позначте першу справу. Меню ⋮ → Install and create shortcut → Install; підтвердьте й відкрийте значок «Мій день».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Власники доступних телефонів повторюють. На iPhone використайте описаний у книзі Chrome → Share → Add to Home Screen → Add; інші записують порядок.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Відкрито потрібний застосунок із трьома справами; перевірку встановлення зараховують лише після реального запуску зі значка.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Назви меню наведено за датованою книгою. Переклад може відрізнятися. Фактичний запуск зараховується лише після перевірки на пристрої.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Віддалений учасник має зберегти інший канал заняття або виконати тест пізніше.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23–32 хв. Вимикаємо обидва з’єднання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Якщо залишити мобільний інтернет, вимкнений Wi-Fi нічого не доведе. Закриємо застосунок і відкриємо його знову без обох з’єднань. Після завершення обов’язково повернемо мережу.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Закрийте застосунок, вимкніть Wi-Fi й мобільні дані, відкрийте зі значка. Покажіть попередню першу позначку та офлайн-повідомлення. Позначте третю, закрийте й знову відкрийте; потім увімкніть мережу.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проходять цикл на своєму доступному пристрої або фіксують спостережену демонстрацію. Перелічують справи до й після повторного відкриття.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Очікуємо першу й третю позначки та число 2; запис «не перевірено» допустимий, якщо телефона немає.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Справжній знімок локальної перевірки в Edge, 30.10.2026. Вікно 390 × 760 px; це перевірка браузера на комп’ютері. Перший фрагмент показує лічильник і справи, другий — керування та повідомлення про офлайн-стан.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Робочі приклади до книги «ШІ на практиці»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Справжній знімок вузького браузера допомагає впізнати екран. Він сам по собі не підтверджує встановлення на фізичному телефоні.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Справжній знімок локальної перевірки в Edge, 30.10.2026. Вікно 390 × 760 px; це перевірка браузера на комп’ютері. Перший фрагмент показує лічильник і справи, другий — керування та повідомлення про офлайн-стан.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Робочі приклади до книги «ШІ на практиці»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Справжній знімок вузького браузера допомагає впізнати екран. Він сам по собі не підтверджує встановлення на фізичному телефоні.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рядок const cacheName = prefix + "v1". Не плутайте зміну файлів і початок нового дня.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32–40 хв. Пояснюємо оновлення без втрати даних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Кеш навмисно тримає робочу копію, тому новий файл на сервері не завжди одразу видно. Версія кешу й ключ ваших позначок — різні записи. Оновлення програми не повинно починати новий день замість вас.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sw.js знайдіть const cacheName = prefix + "v1". Покажіть заміну на v2, або v3 після v2. Пройдіть порядок: збереження, Upload files зі зміненими файлами й sw.js, Commit changes, розгортання, відкриття онлайн, закриття всіх вікон, новий запуск.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пояснюють порядок на відкритих файлах; фактичну публікацію виконують лише в обраному навчальному проєкті. Перед оновленням записують стан першої й третьої справ.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Ключ my-day:v1 у app.js не змінюється; після оновлення мають зберегтися ті самі позначки.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Цей порядок потрібен і для звичайної вкладки. Публікація виконується лише в обраному навчальному проєкті.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перевірка не виконана, саме так позначте її. Для аналізу ШІ потрібні повні manifest, sw.js і фактичне спостереження.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6. 40–45 хв. Діагностуємо й готуємо інструкцію іншій людині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Якщо встановлення недоступне, спершу перевіримо адресу й файли. Вкладкою можна користуватися, але це ще не перевірений запуск зі значка. Домашня картка має чесно пояснювати, що ви випробували.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адресу /my-day/icon-192.png: після Enter має відкритися значок. Відкрийте критерії offline-card.txt у книзі.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формулює перший крок для іншого телефона й завершує фразу про відсутність автоматичного перенесення позначок.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Картка починається з онлайн-відкриття, містить готовність, вимкнення обох мереж і їх повернення.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Кеш — файли програми, localStorage — позначки. 2. Ні, потрібен повторний запуск без обох мереж і перевірка справ. 3. На телефоні ще немає файлів та підготовленого кешу.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Що зберігає кеш файлів, а що — localStorage у нашому застосунку?</a:t>
            </a:r>
          </a:p>
          <a:p xmlns:a="http://schemas.openxmlformats.org/drawingml/2006/main">
            <a:r>
              <a:t>Відповідь: Кеш — файли програми; localStorage — три позначки користувача.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На телефоні є значок, але ви ще не вимикали мережу. Чи можна записати «офлайн перевірено»?</a:t>
            </a:r>
          </a:p>
          <a:p xmlns:a="http://schemas.openxmlformats.org/drawingml/2006/main">
            <a:r>
              <a:t>Відповідь: Ні. Треба закрити застосунок і відкрити його без Wi-Fi та мобільних даних, а потім перевірити справи.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Чому інший телефон не відкриє застосунок уперше без інтернету?</a:t>
            </a:r>
          </a:p>
          <a:p xmlns:a="http://schemas.openxmlformats.org/drawingml/2006/main">
            <a:r>
              <a:t>Відповідь: На цьому телефоні ще немає завантажених файлів. Спочатку потрібне онлайн-відкриття й підготовка кешу.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Чому новий телефон потребує першого онлайн-відкриття?</a:t>
            </a:r>
          </a:p>
          <a:p xmlns:a="http://schemas.openxmlformats.org/drawingml/2006/main">
            <a:r>
              <a:t>Відповідь: Йому ще треба завантажити файли застосунку.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перевірити після оновлення програми?</a:t>
            </a:r>
          </a:p>
          <a:p xmlns:a="http://schemas.openxmlformats.org/drawingml/2006/main">
            <a:r>
              <a:t>Відповідь: Чи збереглися саме раніше позначені справи, а не лише правильне число.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Картка для іншого телефона. Власні позначки автоматично туди не переносяться.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Створіть у Блокноті `Documents\AI-practice\offline-card.txt` або використайте аркуш. Напишіть коротку інструкцію для людини, яка вперше відкриває ваш застосунок на іншому телефоні.</a:t>
            </a:r>
          </a:p>
          <a:p xmlns:a="http://schemas.openxmlformats.org/drawingml/2006/main">
            <a:r>
              <a:t>2. Укажіть, коли потрібен інтернет, як упізнати готовність офлайн і що зробити після встановлення для перевірки. Додайте окреме речення: чи з’являться на її телефоні ваші позначки?</a:t>
            </a:r>
          </a:p>
          <a:p xmlns:a="http://schemas.openxmlformats.org/drawingml/2006/main">
            <a:r>
              <a:t>3. Звірте інструкцію з кроками 2–5. Вона має включати перше онлайн-відкриття, перевірку без обох з’єднань і повернення мережі. Якщо встановлення на телефоні не перевіряли, зазначте це в інструкції.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offline-card.txt або аркуш містить перше онлайн-відкриття та ознаку готовності.</a:t>
            </a:r>
          </a:p>
          <a:p xmlns:a="http://schemas.openxmlformats.org/drawingml/2006/main">
            <a:r>
              <a:t>Є повторний запуск без Wi-Fi й мобільних даних та повернення з’єднання.</a:t>
            </a:r>
          </a:p>
          <a:p xmlns:a="http://schemas.openxmlformats.org/drawingml/2006/main">
            <a:r>
              <a:t>Пояснено незалежність чужих позначок; неперевірене встановлення названо неперевіреним.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17, с. 86. Сценарій L17.</a:t>
            </a:r>
          </a:p>
          <a:p xmlns:a="http://schemas.openxmlformats.org/drawingml/2006/main">
            <a:r>
              <a:t>Making PWAs installable: https://developer.mozilla.org/en-US/docs/Web/Progressive_web_apps/Guides/Making_PWAs_installable</a:t>
            </a:r>
          </a:p>
          <a:p xmlns:a="http://schemas.openxmlformats.org/drawingml/2006/main">
            <a:r>
              <a:t>Using Service Workers: https://developer.mozilla.org/en-US/docs/Web/API/Service_Worker_API/Using_Service_Workers</a:t>
            </a:r>
          </a:p>
          <a:p xmlns:a="http://schemas.openxmlformats.org/drawingml/2006/main">
            <a:r>
              <a:t>Use web apps — Android: https://support.google.com/chrome/answer/9658361?hl=en&amp;co=GENIE.Platform%3DAndroid</a:t>
            </a:r>
          </a:p>
          <a:p xmlns:a="http://schemas.openxmlformats.org/drawingml/2006/main">
            <a:r>
              <a:t>Use web apps — iPhone and iPad: https://support.google.com/chrome/answer/9658361?hl=en&amp;co=GENIE.Platform%3DiOS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телефона можна повністю скласти картку, але не зараховувати встановлення.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Розділення понять: Кеш не ототожнено з localStorage чи публікацією в магазині.</a:t>
            </a:r>
          </a:p>
          <a:p xmlns:a="http://schemas.openxmlformats.org/drawingml/2006/main">
            <a:r>
              <a:t>Доказ: Усне пояснення значка, кешу й позначок.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Офлайн-перевірка: Для зарахованого тесту вимкнено обидві мережі й перевірено конкретні справи.</a:t>
            </a:r>
          </a:p>
          <a:p xmlns:a="http://schemas.openxmlformats.org/drawingml/2006/main">
            <a:r>
              <a:t>Доказ: Повторне відкриття на пристрої або точна відмітка меж.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Оновлення: Учень змінює версію кешу, не ключ даних; пам’ятає перевірку збереженого стану.</a:t>
            </a:r>
          </a:p>
          <a:p xmlns:a="http://schemas.openxmlformats.org/drawingml/2006/main">
            <a:r>
              <a:t>Доказ: Пояснення порядку та двох різних ключів.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учасник від’єднує телефон лише за наявності іншого каналу заняття. Інакше складає картку зараз, а реальний тест виконує пізніше й надсилає результат після відновлення мережі.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телефона читають manifest і складають послідовність на папері. Без мережі не обіцяйте першу установку. Раніше кешований запуск можна перевірити фактично, решту чесно позначте непроведеною.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Попросіть партнера пройти картку подумки й назвати один пропущений крок. Виправте лише цю неточність, не додаючи нових можливостей застосунку.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eb77de30be43f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108fa539434dc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5ac050653a4c7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1cc7e232364dd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9d97b447ad4d7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0b6d330ff842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74328D-E258-43D0-970A-731A97819D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CD6FBEF-B1EF-4BE4-89AE-215B2512A0F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5FED137-09E4-4D92-811D-2C834920B1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8B7CF47-0026-4C7F-AFF6-DAEFFC9304C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12B7CD1-B90A-4F7B-8A69-F3ABB38F4E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E2CCA42-817B-4FE9-9A22-F9BF96FE10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4298948-65F9-46B1-8ABA-13BDBD406B9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A227284-9406-467F-83B1-FD38D29303C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74C64F-881B-406A-BF1B-BB2EC0915D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E16D4E-4EBB-42B9-A3FA-8F9D017EE4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065780d1be946de" /><Relationship Type="http://schemas.openxmlformats.org/officeDocument/2006/relationships/slideLayout" Target="/ppt/slideLayouts/slideLayout1.xml" Id="R3787fde1ddef4506" /><Relationship Type="http://schemas.openxmlformats.org/officeDocument/2006/relationships/slideLayout" Target="/ppt/slideLayouts/slideLayout2.xml" Id="Re50e16d1a3fa4443" /><Relationship Type="http://schemas.openxmlformats.org/officeDocument/2006/relationships/slideLayout" Target="/ppt/slideLayouts/slideLayout3.xml" Id="Ra27b0bed466242d9" /><Relationship Type="http://schemas.openxmlformats.org/officeDocument/2006/relationships/slideLayout" Target="/ppt/slideLayouts/slideLayout4.xml" Id="R58118cfbf31b4905" /><Relationship Type="http://schemas.openxmlformats.org/officeDocument/2006/relationships/slideLayout" Target="/ppt/slideLayouts/slideLayout5.xml" Id="R256a73a593b84c24" /><Relationship Type="http://schemas.openxmlformats.org/officeDocument/2006/relationships/slideLayout" Target="/ppt/slideLayouts/slideLayout6.xml" Id="R1d69d55e93f248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87fde1ddef4506"/>
    <p:sldLayoutId xmlns:r="http://schemas.openxmlformats.org/officeDocument/2006/relationships" id="2147483650" r:id="Re50e16d1a3fa4443"/>
    <p:sldLayoutId xmlns:r="http://schemas.openxmlformats.org/officeDocument/2006/relationships" id="2147483651" r:id="Ra27b0bed466242d9"/>
    <p:sldLayoutId xmlns:r="http://schemas.openxmlformats.org/officeDocument/2006/relationships" id="2147483652" r:id="R58118cfbf31b4905"/>
    <p:sldLayoutId xmlns:r="http://schemas.openxmlformats.org/officeDocument/2006/relationships" id="2147483653" r:id="R256a73a593b84c24"/>
    <p:sldLayoutId xmlns:r="http://schemas.openxmlformats.org/officeDocument/2006/relationships" id="2147483654" r:id="R1d69d55e93f248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e0cc6d4368474f" /><Relationship Type="http://schemas.openxmlformats.org/officeDocument/2006/relationships/image" Target="/ppt/media/image.jpeg" Id="Rd0d44460a4da4506" /><Relationship Type="http://schemas.openxmlformats.org/officeDocument/2006/relationships/notesSlide" Target="/ppt/notesSlides/notesSlide1.xml" Id="R4a8e085a240c4fe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6a1360356c46a7" /><Relationship Type="http://schemas.openxmlformats.org/officeDocument/2006/relationships/notesSlide" Target="/ppt/notesSlides/notesSlide2.xml" Id="R63386214f09d40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3f091a85994002" /><Relationship Type="http://schemas.openxmlformats.org/officeDocument/2006/relationships/notesSlide" Target="/ppt/notesSlides/notesSlide3.xml" Id="Rb91e6f6e383a43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16ced5bd7f459c" /><Relationship Type="http://schemas.openxmlformats.org/officeDocument/2006/relationships/image" Target="/ppt/media/image.png" Id="Rcf5a60a823f84305" /><Relationship Type="http://schemas.openxmlformats.org/officeDocument/2006/relationships/notesSlide" Target="/ppt/notesSlides/notesSlide4.xml" Id="R376ab4cf6eea41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d949d7366f40d8" /><Relationship Type="http://schemas.openxmlformats.org/officeDocument/2006/relationships/image" Target="/ppt/media/image2.png" Id="Rc78bc23b7a4b42c7" /><Relationship Type="http://schemas.openxmlformats.org/officeDocument/2006/relationships/notesSlide" Target="/ppt/notesSlides/notesSlide5.xml" Id="R0b3600b8312d45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311c1c978e41bf" /><Relationship Type="http://schemas.openxmlformats.org/officeDocument/2006/relationships/notesSlide" Target="/ppt/notesSlides/notesSlide6.xml" Id="R1e23c6b139f340e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9981b9f399458c" /><Relationship Type="http://schemas.openxmlformats.org/officeDocument/2006/relationships/notesSlide" Target="/ppt/notesSlides/notesSlide7.xml" Id="R7cf5ec46bb2f41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257c6a508e43a3" /><Relationship Type="http://schemas.openxmlformats.org/officeDocument/2006/relationships/notesSlide" Target="/ppt/notesSlides/notesSlide8.xml" Id="R121f9f4e78cf49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64c57e7dac45a9" /><Relationship Type="http://schemas.openxmlformats.org/officeDocument/2006/relationships/notesSlide" Target="/ppt/notesSlides/notesSlide9.xml" Id="R169852730a3443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df0aaee7d244d7" /><Relationship Type="http://schemas.openxmlformats.org/officeDocument/2006/relationships/image" Target="/ppt/media/image3.png" Id="R896982c6ba624b16" /><Relationship Type="http://schemas.openxmlformats.org/officeDocument/2006/relationships/notesSlide" Target="/ppt/notesSlides/notesSlide10.xml" Id="Ra1648ab736f245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9e8254fb024465" /><Relationship Type="http://schemas.openxmlformats.org/officeDocument/2006/relationships/image" Target="/ppt/media/image4.png" Id="R29fd8acd33d246b6" /><Relationship Type="http://schemas.openxmlformats.org/officeDocument/2006/relationships/notesSlide" Target="/ppt/notesSlides/notesSlide11.xml" Id="R0ceb9546baba41b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487e57e6f04787" /><Relationship Type="http://schemas.openxmlformats.org/officeDocument/2006/relationships/notesSlide" Target="/ppt/notesSlides/notesSlide12.xml" Id="Racbe0406b03c4cb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ffc144f8f84d87" /><Relationship Type="http://schemas.openxmlformats.org/officeDocument/2006/relationships/notesSlide" Target="/ppt/notesSlides/notesSlide13.xml" Id="R93880b7fb782476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96c3ff5985423c" /><Relationship Type="http://schemas.openxmlformats.org/officeDocument/2006/relationships/notesSlide" Target="/ppt/notesSlides/notesSlide14.xml" Id="Rc7d79cdd0623429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9c6d6c894a475f" /><Relationship Type="http://schemas.openxmlformats.org/officeDocument/2006/relationships/notesSlide" Target="/ppt/notesSlides/notesSlide15.xml" Id="Rd0b99c09c2a946e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4540e56a564423" /><Relationship Type="http://schemas.openxmlformats.org/officeDocument/2006/relationships/notesSlide" Target="/ppt/notesSlides/notesSlide16.xml" Id="Rfec892d030754bb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afde5ba6094e9b" /><Relationship Type="http://schemas.openxmlformats.org/officeDocument/2006/relationships/notesSlide" Target="/ppt/notesSlides/notesSlide17.xml" Id="Rbd805310e5644c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748EB414-9389-42DF-A97E-93F28B24D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17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0F88037-5D0B-4E74-8C8D-1C9FE99F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Офлайн і значок на телефоні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660DC0-C482-461B-A42A-3ECA765F67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d44460a4da4506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AA3E95AE-4198-4687-9FEE-C950BE46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45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3EEA48E-52ED-4C03-B09B-B419CDE7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6DBCF3E-7325-4306-BCFA-5D106095B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 / 17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F0B00406-D428-45EC-A529-1928F2249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5631896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EB90210-444C-4C72-8385-6C993D502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42EB8D9-66D5-4ED3-9304-CCFF26F10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Розрізнятимете значок, кеш файлів і збережені позначки.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D75FD8C-8C54-4B90-ADBB-EFDDD9CEA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Перевірите офлайн на доступному телефоні або складете план перевірки.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EFAA223-FACA-4FFB-BC9B-57125EF0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Поясните оновлення програми без зміни ключа даних.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4CC8C83-72BE-4992-9215-15923EC4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998C2A8-EC7A-4A78-B3B7-9AFC2E05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2 / 17</a:t>
            </a:r>
          </a:p>
        </p:txBody>
      </p:sp>
    </p:spTree>
    <p:extLst>
      <p:ext uri="{BB962C8B-B14F-4D97-AF65-F5344CB8AC3E}">
        <p14:creationId xmlns:p14="http://schemas.microsoft.com/office/powerpoint/2010/main" val="18335918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F84F1EF-8798-4FA7-962F-F1D99829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окремі можливості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66EF17D-38AC-4B53-80D4-BBA186566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PWA відкривається через браузер і може мати значок.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A6D7548-5BA8-4E00-98C1-66B9353B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Кеш зберігає файли для роботи без мережі.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F8C05CA-8E22-4AC5-92F0-D59277B3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localStorage зберігає позначки справ.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4C54E7C-78A8-4039-B085-35F704954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Цей проєкт не створює пакета для магазинів Android чи iOS.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3A4D1F4-FAFE-41C4-8531-C6143997C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0–6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A965EE3-6244-4403-94BC-EAF6C928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3 / 17</a:t>
            </a:r>
          </a:p>
        </p:txBody>
      </p:sp>
    </p:spTree>
    <p:extLst>
      <p:ext uri="{BB962C8B-B14F-4D97-AF65-F5344CB8AC3E}">
        <p14:creationId xmlns:p14="http://schemas.microsoft.com/office/powerpoint/2010/main" val="6964972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F6E550C-0175-4BEE-BFF3-D25C8E99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Порядок офлайн-перевірки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D92C5A-F49D-4AFF-877B-9FAF92767A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5a60a823f84305"/>
          <a:srcRect xmlns:a="http://schemas.openxmlformats.org/drawingml/2006/main" l="2433" t="0" r="2433" b="50896"/>
          <a:stretch xmlns:a="http://schemas.openxmlformats.org/drawingml/2006/main"/>
        </p:blipFill>
        <p:spPr>
          <a:xfrm xmlns:a="http://schemas.openxmlformats.org/drawingml/2006/main">
            <a:off x="609600" y="1959119"/>
            <a:ext cx="10972800" cy="3844636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0BFC06F-B61A-49E8-9F80-146CEA67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0–6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ADEDD36-6246-4677-B587-3D483AF40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4 / 17</a:t>
            </a:r>
          </a:p>
        </p:txBody>
      </p:sp>
    </p:spTree>
    <p:extLst>
      <p:ext uri="{BB962C8B-B14F-4D97-AF65-F5344CB8AC3E}">
        <p14:creationId xmlns:p14="http://schemas.microsoft.com/office/powerpoint/2010/main" val="270652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579BB6-3E8B-486D-B94B-34AD259E5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Порядок офлайн-перевірки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AF3250-30A9-4286-8852-39D134B6DE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8bc23b7a4b42c7"/>
          <a:srcRect xmlns:a="http://schemas.openxmlformats.org/drawingml/2006/main" l="2433" t="50896" r="2433" b="0"/>
          <a:stretch xmlns:a="http://schemas.openxmlformats.org/drawingml/2006/main"/>
        </p:blipFill>
        <p:spPr>
          <a:xfrm xmlns:a="http://schemas.openxmlformats.org/drawingml/2006/main">
            <a:off x="609600" y="1959119"/>
            <a:ext cx="10972800" cy="3844636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A6EE03A-1B24-44B8-8ED7-0D4A165FD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0–6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8521347-844E-44CA-89D6-FA03F23BF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5 / 17</a:t>
            </a:r>
          </a:p>
        </p:txBody>
      </p:sp>
    </p:spTree>
    <p:extLst>
      <p:ext uri="{BB962C8B-B14F-4D97-AF65-F5344CB8AC3E}">
        <p14:creationId xmlns:p14="http://schemas.microsoft.com/office/powerpoint/2010/main" val="73902720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554382C-5BBC-4048-ADE6-A21EEA22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знайти в manifest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530EEB8-1535-4A79-93B4-A6933D6C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8CBD20E-6DA8-41C7-A779-BCF02F40C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manifest.webmanifest у Блокноті.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4A4AEC5-7D02-4E08-8B76-87D15936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968795A-33EC-4D57-8E5F-885DF074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start_url і scope: "./" означає поточну папку.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94836B7-0040-4F26-B8A5-3CB0F55F5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67EF036-0127-4B34-90F1-061C5C19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display: "standalone" задає окреме вікно застосунку.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3DA2254-F194-4CEF-93BE-40A0D3658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4827DDB-1080-49BE-8BEE-D2F882A9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посилання на значки 192×192 та 512×512.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4CE901C-B6ED-4443-A329-60CD8208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6–13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37C9D2F-8B60-4865-8414-D2F8B09B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6 / 17</a:t>
            </a:r>
          </a:p>
        </p:txBody>
      </p:sp>
    </p:spTree>
    <p:extLst>
      <p:ext uri="{BB962C8B-B14F-4D97-AF65-F5344CB8AC3E}">
        <p14:creationId xmlns:p14="http://schemas.microsoft.com/office/powerpoint/2010/main" val="9801221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52F7C4-484F-4FDC-85C6-B655E03C6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Перший онлайн-запуск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3BA639B-4CAF-47A9-BFE1-3802F0782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1974A6D-DB9B-4EB6-9E4F-B195786C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 телефоні відкрийте точну HTTPS-адресу Visit site.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3753CA1-C601-41E4-BCE4-9F9D90A13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54F0ED9-304C-47D4-8686-5E6093465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Дочекайтеся «Готово до роботи офлайн».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C87F20F-C929-4391-9FE3-066094B90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CAAA639-6EFE-43AD-BFD9-906F2029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«Почати новий день».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DBFD58-66F4-4C17-9F91-C41E09EDA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BF2A2E7-1BF0-4990-A90C-A079C6C5B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Позначте першу справу.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DD72608-A7A3-404D-81C9-C76CD3AD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13–23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1987E91-A9FC-4399-94AC-B07E24B04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7 / 17</a:t>
            </a:r>
          </a:p>
        </p:txBody>
      </p:sp>
    </p:spTree>
    <p:extLst>
      <p:ext uri="{BB962C8B-B14F-4D97-AF65-F5344CB8AC3E}">
        <p14:creationId xmlns:p14="http://schemas.microsoft.com/office/powerpoint/2010/main" val="886858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36A9DB3-C08E-4FB1-8D0A-7B3451B6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Оберіть маршрут свого телефона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AF50E6A-FD7E-47A5-9648-4EF30DD8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B9C0722-3C16-4CC6-B961-F5263FBAE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Android, Chrome: ⋮ → Install and create shortcut → Install.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C838777-8DB5-4884-B250-644E2E483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1F4F625-19A1-4651-A704-CA2CC9B6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iPhone, Chrome: Share → Add to Home Screen → Add.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1BD9BDC-85F5-437A-A12A-2384E1781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67CFFD7-17F4-40DD-975F-C5DE03C64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Підтвердьте й відкрийте «Мій день» зі значка.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BAB3E97-EE50-42C7-A8FE-DE47D95EE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F813E02-B4B2-4085-B02E-DB1A00AB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назву, три справи й лічильник.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DD57378-BEE7-4178-B278-90496E93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13–23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30B179E-9C06-4FFE-AF6D-19480B45D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8 / 17</a:t>
            </a:r>
          </a:p>
        </p:txBody>
      </p:sp>
    </p:spTree>
    <p:extLst>
      <p:ext uri="{BB962C8B-B14F-4D97-AF65-F5344CB8AC3E}">
        <p14:creationId xmlns:p14="http://schemas.microsoft.com/office/powerpoint/2010/main" val="8438338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22F30F-7D4F-41CC-B335-4CF42B955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Без Wi-Fi та мобільних даних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ED890F9-61E7-4F85-88DF-52F736D6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BC93AC3-6EDF-4F6B-B3BF-62E6B8A23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Закрийте застосунок. Вимкніть обидва з’єднання.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A7CC0A7-AC07-4266-9A04-8FEC6E86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5DA6E40-A5E3-4B1A-960A-B5770A49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зі значка: перевірте першу позначку й офлайн-повідомлення.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726BC71-A1E8-4782-8DE7-1EB9FE6D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7008BA0-99AB-4106-BCB9-D2B0B839B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Позначте третю, закрийте й відкрийте знову.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18F7809-0F18-462F-9173-671E2D689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F24E9C9-9732-41E9-A22B-8AC85244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першу й третю позначки та 2. Поверніть мережу.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1D859EC-8E3F-4C11-9164-3744B56B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23–32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73C472B-321A-4149-9C42-B22E1B812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9 / 17</a:t>
            </a:r>
          </a:p>
        </p:txBody>
      </p:sp>
    </p:spTree>
    <p:extLst>
      <p:ext uri="{BB962C8B-B14F-4D97-AF65-F5344CB8AC3E}">
        <p14:creationId xmlns:p14="http://schemas.microsoft.com/office/powerpoint/2010/main" val="10431475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B26E9B9-BB4E-4C7A-8535-97D686F51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видно в готовому прикладі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7DF9E-1F40-41CF-AC14-9C4414BD4B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6982c6ba624b16"/>
          <a:srcRect xmlns:a="http://schemas.openxmlformats.org/drawingml/2006/main" l="3846" t="18421" r="3846" b="42105"/>
          <a:stretch xmlns:a="http://schemas.openxmlformats.org/drawingml/2006/main"/>
        </p:blipFill>
        <p:spPr>
          <a:xfrm xmlns:a="http://schemas.openxmlformats.org/drawingml/2006/main">
            <a:off x="3381375" y="1619250"/>
            <a:ext cx="5429250" cy="452437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A3292A2-FB06-4F77-B701-F4AB083C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23–32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F72AF50-D720-44EE-ADCC-2BDD4207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10 / 17</a:t>
            </a:r>
          </a:p>
        </p:txBody>
      </p:sp>
    </p:spTree>
    <p:extLst>
      <p:ext uri="{BB962C8B-B14F-4D97-AF65-F5344CB8AC3E}">
        <p14:creationId xmlns:p14="http://schemas.microsoft.com/office/powerpoint/2010/main" val="9971841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4637BCD-6F77-429C-BCCF-8FBAC8073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видно в готовому прикладі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432297-2B21-47A1-80E5-F6DFFB0119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d8acd33d246b6"/>
          <a:srcRect xmlns:a="http://schemas.openxmlformats.org/drawingml/2006/main" l="3846" t="60263" r="3846" b="7237"/>
          <a:stretch xmlns:a="http://schemas.openxmlformats.org/drawingml/2006/main"/>
        </p:blipFill>
        <p:spPr>
          <a:xfrm xmlns:a="http://schemas.openxmlformats.org/drawingml/2006/main">
            <a:off x="2798885" y="1619250"/>
            <a:ext cx="6594231" cy="452437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68D7559-8C3E-428A-851B-7F83CD0D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23–32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FD4DD29-74B9-474E-924E-D619606D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11 / 17</a:t>
            </a:r>
          </a:p>
        </p:txBody>
      </p:sp>
    </p:spTree>
    <p:extLst>
      <p:ext uri="{BB962C8B-B14F-4D97-AF65-F5344CB8AC3E}">
        <p14:creationId xmlns:p14="http://schemas.microsoft.com/office/powerpoint/2010/main" val="12667391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C52785A-D408-41E5-B488-2C7CEA56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Версія кешу й ключ даних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BB25062-EC75-4AB1-B003-878ABD07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Перед оновленням позначте першу й третю справи та запишіть стан.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3B959A2-922E-4E15-9BB3-58104D96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sw.js змініть номер кешу: v1 на v2, далі v3.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09BCA14-8EBE-436E-9ECF-176767BA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Ключ my-day:v1 у app.js не змінюйте: він стосується позначок.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5B8F8D7-6CA5-4638-B352-E45A7264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Після оновлення мають повернутися ті самі дві позначки.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619FE72-AF28-4A26-A71F-D372F220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32–40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691C1F7-85E4-452F-9C79-EBB10BDE8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12 / 17</a:t>
            </a:r>
          </a:p>
        </p:txBody>
      </p:sp>
    </p:spTree>
    <p:extLst>
      <p:ext uri="{BB962C8B-B14F-4D97-AF65-F5344CB8AC3E}">
        <p14:creationId xmlns:p14="http://schemas.microsoft.com/office/powerpoint/2010/main" val="3753875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870E0A9-6ED1-4188-A4BC-A5687A66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 відкрити оновлену версію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FADAE57-6364-4206-AE8F-67DCBE04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4A5B1B7-35B0-4E2F-96E3-82044359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змінені файли та sw.js.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BF2FA02-8430-487C-9C71-8A63EEE5A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E0011EF-838D-4213-8170-EF29DF88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Upload files: завантажте їх разом. Commit changes.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DB798B2-5554-40A9-9F30-A69D9E96D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6D52A60-D2F9-47B9-9138-B855044A1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Дочекайтеся розгортання й відкрийте застосунок онлайн.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E761AB5-8FCB-41DB-A735-395143535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F12B2D7-6A54-48E8-87BB-4BDABAA0C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Закрийте всі його вкладки та вікна. Відкрийте знову й перевірте стан.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3AB9291-E838-462B-9C71-EDF968B79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32–40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7239938-66E2-4322-A661-4A8821A6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13 / 17</a:t>
            </a:r>
          </a:p>
        </p:txBody>
      </p:sp>
    </p:spTree>
    <p:extLst>
      <p:ext uri="{BB962C8B-B14F-4D97-AF65-F5344CB8AC3E}">
        <p14:creationId xmlns:p14="http://schemas.microsoft.com/office/powerpoint/2010/main" val="18542814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DBD6D13-4001-43A6-AA22-A1BD30A86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встановлення недоступне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4A8DAF5-7CDF-4218-B348-A4D36C4F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BEB8C64-48D9-4ACC-8B5A-8F2587BE4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HTTPS та сім файлів у репозиторії.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BE2F1C3-CCEC-4B86-8BC5-1BCF61914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6A7C0FE-B9D0-41A6-9808-F415CB1A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 HTTPS-адреси після /my-day/ допишіть icon-192.png. Відкрийте значок.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AD8B62D-238F-4CEC-A239-DB22A5D75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BF66F74-22C1-49E4-B406-132590CA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повторного офлайн-тесту поверніть мережу й дочекайтеся готовності.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5A0D51B-F67E-4443-8240-93E87686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B1E15110-8F44-4423-A0BF-E607974A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 встановлення можна користуватися вкладкою.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35C1243-6811-485D-9428-1CF72B03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40–45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F4D5DC6-D552-426F-9573-E80C95D81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14 / 17</a:t>
            </a:r>
          </a:p>
        </p:txBody>
      </p:sp>
    </p:spTree>
    <p:extLst>
      <p:ext uri="{BB962C8B-B14F-4D97-AF65-F5344CB8AC3E}">
        <p14:creationId xmlns:p14="http://schemas.microsoft.com/office/powerpoint/2010/main" val="10359358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CDB017D-2173-4A33-997C-6B0EFEFD3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386F3F5-06A8-4238-8A8D-A55C0AF3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0078C5C-838B-449A-98FC-4079F2C1F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зберігає кеш, а що — localStorage?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976E3C4-4DB8-4FEE-B7BF-473537F4F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583DFD2-591D-40B9-95A3-D95147CB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доводить значок роботу офлайн без вимкнення мережі?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7013915-DB92-4B4A-B8F0-9C1EA23F0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1332577-CBFE-4A2E-9AB0-5C53A909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Чому новий телефон потребує першого онлайн-відкриття?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88AB2B7-8ECD-4577-B0D0-5A4698DE6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40–45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E3A3EA4-6A3F-4FF0-B385-75E243269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15 / 17</a:t>
            </a:r>
          </a:p>
        </p:txBody>
      </p:sp>
    </p:spTree>
    <p:extLst>
      <p:ext uri="{BB962C8B-B14F-4D97-AF65-F5344CB8AC3E}">
        <p14:creationId xmlns:p14="http://schemas.microsoft.com/office/powerpoint/2010/main" val="17179931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FC97D45-CE27-4BFA-B382-072F32D5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Практика вдома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F69BF5F-E235-4009-8294-C3C2DF182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A82DB49-16A0-49E8-856A-FF0B242F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Створіть AI-practice\offline-card.txt або напишіть інструкцію на аркуші.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98394E1-428B-4B0B-9A2E-086FA6708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6EBEB9C-6D14-4DD3-B7DB-2CECA606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Опишіть перше онлайн-відкриття й ознаку готовності.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718124F-2E33-4749-B9D3-F0B75A099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1FFFEBC-3C22-45AB-8653-28A5A5938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повторний запуск без обох мереж та повернення з’єднання.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A9C488B-6A83-4D2A-B17E-3465438E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6FF9B59-050E-4E61-ADAF-221856A68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Поясніть, чи перенесуться ваші позначки. Укажіть, що ще не перевіряли.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59CADAFC-D4D1-48B0-94E2-C15C56DE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40–45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8C8BC02-56C5-476A-8632-DEBAB4EC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16 / 17</a:t>
            </a:r>
          </a:p>
        </p:txBody>
      </p:sp>
    </p:spTree>
    <p:extLst>
      <p:ext uri="{BB962C8B-B14F-4D97-AF65-F5344CB8AC3E}">
        <p14:creationId xmlns:p14="http://schemas.microsoft.com/office/powerpoint/2010/main" val="150247193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BB20CB0-6BE2-44E3-B863-CFD0EFB78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058B890-86EA-469A-87A1-FCE1F9D51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17B1D3A-AA73-488C-9A44-F7D2E425A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Значок, кеш і позначки розрізнені.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0C614C-C187-4A5F-97A4-2666F5B54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0BFBAA9-575A-4C39-BB84-4DCF96FC0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Офлайн підтверджено конкретним циклом або позначено «не перевірено».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0BEF5B5-9472-4C7D-8C54-774F3064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D6408A9-57D9-436D-89BA-3C919519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Порядок оновлення зберігає ключ даних.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8E6F958-9ED0-42E9-8785-BE85B5064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51E10F6-A274-4B83-AA10-FC0D60AD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Домашня картка містить повернення мережі.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EB297B8-964C-4B8F-AE7E-7C1E25ED0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17    Книга: с. 86    40–45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E46F2DD-A2FE-4BBD-9E6C-1CE5DF9FD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06B9D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606B9D"/>
                </a:solidFill>
                <a:latin typeface="Calibri"/>
                <a:ea typeface="Calibri"/>
                <a:cs typeface="Calibri"/>
              </a:rPr>
              <a:t>17 / 17</a:t>
            </a:r>
          </a:p>
        </p:txBody>
      </p:sp>
    </p:spTree>
    <p:extLst>
      <p:ext uri="{BB962C8B-B14F-4D97-AF65-F5344CB8AC3E}">
        <p14:creationId xmlns:p14="http://schemas.microsoft.com/office/powerpoint/2010/main" val="10381767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2026-11-01T12:22:07.2870000Z</dcterms:created>
  <dcterms:modified xsi:type="dcterms:W3CDTF">2026-11-01T12:22:07.2870000Z</dcterms:modified>
</coreProperties>
</file>