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5e72932141a499a" /><Relationship Type="http://schemas.openxmlformats.org/officeDocument/2006/relationships/extended-properties" Target="/docProps/app.xml" Id="R3a3aa46d4ef14f2f" /><Relationship Type="http://schemas.openxmlformats.org/officeDocument/2006/relationships/officeDocument" Target="/ppt/presentation.xml" Id="Rdb03b67635204ea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74968be751549aa"/>
  </p:sldMasterIdLst>
  <p:notesMasterIdLst>
    <p:notesMasterId xmlns:r="http://schemas.openxmlformats.org/officeDocument/2006/relationships" r:id="R3dc99f086f824085"/>
  </p:notesMasterIdLst>
  <p:sldIdLst>
    <p:sldId xmlns:r="http://schemas.openxmlformats.org/officeDocument/2006/relationships" id="256" r:id="Rf1b86eaf4ba847bc"/>
    <p:sldId xmlns:r="http://schemas.openxmlformats.org/officeDocument/2006/relationships" id="257" r:id="R129235ab67514ae9"/>
    <p:sldId xmlns:r="http://schemas.openxmlformats.org/officeDocument/2006/relationships" id="258" r:id="Rcd0254da9bfa4b7b"/>
    <p:sldId xmlns:r="http://schemas.openxmlformats.org/officeDocument/2006/relationships" id="259" r:id="Re1f39dbf3d514189"/>
    <p:sldId xmlns:r="http://schemas.openxmlformats.org/officeDocument/2006/relationships" id="260" r:id="R12c4d8ce70cb4d5f"/>
    <p:sldId xmlns:r="http://schemas.openxmlformats.org/officeDocument/2006/relationships" id="261" r:id="R5307d25f8eba4994"/>
    <p:sldId xmlns:r="http://schemas.openxmlformats.org/officeDocument/2006/relationships" id="262" r:id="R0687aa5d90b94d38"/>
    <p:sldId xmlns:r="http://schemas.openxmlformats.org/officeDocument/2006/relationships" id="263" r:id="Ra084d71a19f44211"/>
    <p:sldId xmlns:r="http://schemas.openxmlformats.org/officeDocument/2006/relationships" id="264" r:id="R3d45c8872d9d4018"/>
    <p:sldId xmlns:r="http://schemas.openxmlformats.org/officeDocument/2006/relationships" id="265" r:id="R288bb1e9f2034e25"/>
    <p:sldId xmlns:r="http://schemas.openxmlformats.org/officeDocument/2006/relationships" id="266" r:id="R4525d8a1f12d479f"/>
    <p:sldId xmlns:r="http://schemas.openxmlformats.org/officeDocument/2006/relationships" id="267" r:id="Rbb4d72e0790143e1"/>
    <p:sldId xmlns:r="http://schemas.openxmlformats.org/officeDocument/2006/relationships" id="268" r:id="R349a98c768234dd4"/>
    <p:sldId xmlns:r="http://schemas.openxmlformats.org/officeDocument/2006/relationships" id="269" r:id="R37f0ee6817c04433"/>
    <p:sldId xmlns:r="http://schemas.openxmlformats.org/officeDocument/2006/relationships" id="270" r:id="Rbb2f0d443c6846d5"/>
    <p:sldId xmlns:r="http://schemas.openxmlformats.org/officeDocument/2006/relationships" id="271" r:id="R073e52d054a6426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2bab1afff05462b" /><Relationship Type="http://schemas.openxmlformats.org/officeDocument/2006/relationships/slideMaster" Target="/ppt/slideMasters/slideMaster1.xml" Id="R074968be751549aa" /><Relationship Type="http://schemas.openxmlformats.org/officeDocument/2006/relationships/notesMaster" Target="/ppt/notesMasters/notesMaster1.xml" Id="R3dc99f086f824085" /><Relationship Type="http://schemas.openxmlformats.org/officeDocument/2006/relationships/presProps" Target="/ppt/presProps.xml" Id="Rf9c2d18a48a84ee8" /><Relationship Type="http://schemas.openxmlformats.org/officeDocument/2006/relationships/tableStyles" Target="/ppt/tableStyles.xml" Id="R7c25a0ad3ec34261" /><Relationship Type="http://schemas.openxmlformats.org/officeDocument/2006/relationships/slide" Target="/ppt/slides/slide1.xml" Id="Rf1b86eaf4ba847bc" /><Relationship Type="http://schemas.openxmlformats.org/officeDocument/2006/relationships/slide" Target="/ppt/slides/slide2.xml" Id="R129235ab67514ae9" /><Relationship Type="http://schemas.openxmlformats.org/officeDocument/2006/relationships/slide" Target="/ppt/slides/slide3.xml" Id="Rcd0254da9bfa4b7b" /><Relationship Type="http://schemas.openxmlformats.org/officeDocument/2006/relationships/slide" Target="/ppt/slides/slide4.xml" Id="Re1f39dbf3d514189" /><Relationship Type="http://schemas.openxmlformats.org/officeDocument/2006/relationships/slide" Target="/ppt/slides/slide5.xml" Id="R12c4d8ce70cb4d5f" /><Relationship Type="http://schemas.openxmlformats.org/officeDocument/2006/relationships/slide" Target="/ppt/slides/slide6.xml" Id="R5307d25f8eba4994" /><Relationship Type="http://schemas.openxmlformats.org/officeDocument/2006/relationships/slide" Target="/ppt/slides/slide7.xml" Id="R0687aa5d90b94d38" /><Relationship Type="http://schemas.openxmlformats.org/officeDocument/2006/relationships/slide" Target="/ppt/slides/slide8.xml" Id="Ra084d71a19f44211" /><Relationship Type="http://schemas.openxmlformats.org/officeDocument/2006/relationships/slide" Target="/ppt/slides/slide9.xml" Id="R3d45c8872d9d4018" /><Relationship Type="http://schemas.openxmlformats.org/officeDocument/2006/relationships/slide" Target="/ppt/slides/slide10.xml" Id="R288bb1e9f2034e25" /><Relationship Type="http://schemas.openxmlformats.org/officeDocument/2006/relationships/slide" Target="/ppt/slides/slide11.xml" Id="R4525d8a1f12d479f" /><Relationship Type="http://schemas.openxmlformats.org/officeDocument/2006/relationships/slide" Target="/ppt/slides/slide12.xml" Id="Rbb4d72e0790143e1" /><Relationship Type="http://schemas.openxmlformats.org/officeDocument/2006/relationships/slide" Target="/ppt/slides/slide13.xml" Id="R349a98c768234dd4" /><Relationship Type="http://schemas.openxmlformats.org/officeDocument/2006/relationships/slide" Target="/ppt/slides/slide14.xml" Id="R37f0ee6817c04433" /><Relationship Type="http://schemas.openxmlformats.org/officeDocument/2006/relationships/slide" Target="/ppt/slides/slide15.xml" Id="Rbb2f0d443c6846d5" /><Relationship Type="http://schemas.openxmlformats.org/officeDocument/2006/relationships/slide" Target="/ppt/slides/slide16.xml" Id="R073e52d054a6426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7f4c581260548a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24b89bf440543ce" /><Relationship Type="http://schemas.openxmlformats.org/officeDocument/2006/relationships/notesMaster" Target="/ppt/notesMasters/notesMaster1.xml" Id="R8c2ffd7bc6914d6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8aee8dd74cc4d45" /><Relationship Type="http://schemas.openxmlformats.org/officeDocument/2006/relationships/notesMaster" Target="/ppt/notesMasters/notesMaster1.xml" Id="Re1c04c0f4975410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26f0d7fb7e24f02" /><Relationship Type="http://schemas.openxmlformats.org/officeDocument/2006/relationships/notesMaster" Target="/ppt/notesMasters/notesMaster1.xml" Id="R50e80217f5914d7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893287be1724555" /><Relationship Type="http://schemas.openxmlformats.org/officeDocument/2006/relationships/notesMaster" Target="/ppt/notesMasters/notesMaster1.xml" Id="R49636a32ad2240c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2bcbd1a9bd64410" /><Relationship Type="http://schemas.openxmlformats.org/officeDocument/2006/relationships/notesMaster" Target="/ppt/notesMasters/notesMaster1.xml" Id="Rc3c5c5c838a040f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4ffe66400d84534" /><Relationship Type="http://schemas.openxmlformats.org/officeDocument/2006/relationships/notesMaster" Target="/ppt/notesMasters/notesMaster1.xml" Id="R198874a6493f4cf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86ef19371884320" /><Relationship Type="http://schemas.openxmlformats.org/officeDocument/2006/relationships/notesMaster" Target="/ppt/notesMasters/notesMaster1.xml" Id="R209779007e584f5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e6daa0cdc1d4ab8" /><Relationship Type="http://schemas.openxmlformats.org/officeDocument/2006/relationships/notesMaster" Target="/ppt/notesMasters/notesMaster1.xml" Id="Red54ed7398e6409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448d7b7d5b54690" /><Relationship Type="http://schemas.openxmlformats.org/officeDocument/2006/relationships/notesMaster" Target="/ppt/notesMasters/notesMaster1.xml" Id="R90e5f3f944f54b6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ec4c80d7868461f" /><Relationship Type="http://schemas.openxmlformats.org/officeDocument/2006/relationships/notesMaster" Target="/ppt/notesMasters/notesMaster1.xml" Id="Re176da87040f434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34815d921144a6a" /><Relationship Type="http://schemas.openxmlformats.org/officeDocument/2006/relationships/notesMaster" Target="/ppt/notesMasters/notesMaster1.xml" Id="R135770ec570d4c3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140546115214fd1" /><Relationship Type="http://schemas.openxmlformats.org/officeDocument/2006/relationships/notesMaster" Target="/ppt/notesMasters/notesMaster1.xml" Id="R496be21883c742c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e8924c7aa924f56" /><Relationship Type="http://schemas.openxmlformats.org/officeDocument/2006/relationships/notesMaster" Target="/ppt/notesMasters/notesMaster1.xml" Id="R0b871552d12247c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1afd0ffe0d147ca" /><Relationship Type="http://schemas.openxmlformats.org/officeDocument/2006/relationships/notesMaster" Target="/ppt/notesMasters/notesMaster1.xml" Id="R5927ac4122394de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20cc073fbbc439d" /><Relationship Type="http://schemas.openxmlformats.org/officeDocument/2006/relationships/notesMaster" Target="/ppt/notesMasters/notesMaster1.xml" Id="R534fd71af088436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5315b9b27a0449b" /><Relationship Type="http://schemas.openxmlformats.org/officeDocument/2006/relationships/notesMaster" Target="/ppt/notesMasters/notesMaster1.xml" Id="Rf391c9591eaa404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18, с. 92. Сценарій L18.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ПІДГОТОВКА</a:t>
            </a:r>
          </a:p>
          <a:p xmlns:a="http://schemas.openxmlformats.org/drawingml/2006/main">
            <a:r>
              <a:t>Перевірте локальну папку my-day і HTTPS-адресу; відкрийте застосунок у звичайному вікні.</a:t>
            </a:r>
          </a:p>
          <a:p xmlns:a="http://schemas.openxmlformats.org/drawingml/2006/main">
            <a:r>
              <a:t>Підготуйте Блокнот для Documents\AI-practice\my-day-check.txt поза публічною папкою.</a:t>
            </a:r>
          </a:p>
          <a:p xmlns:a="http://schemas.openxmlformats.org/drawingml/2006/main">
            <a:r>
              <a:t>Перевірте доступ до масштабу браузера 200% та можливість повернути 100%.</a:t>
            </a:r>
          </a:p>
          <a:p xmlns:a="http://schemas.openxmlformats.org/drawingml/2006/main">
            <a:r>
              <a:t>Майте телефон для необов’язкової демонстрації офлайн; за його відсутності відразу позначте цю межу.</a:t>
            </a:r>
          </a:p>
          <a:p xmlns:a="http://schemas.openxmlformats.org/drawingml/2006/main">
            <a:r>
              <a:t>Відкрийте README.md готового комплекту й фрагмент книги з умовним звітом про втрату позначок.</a:t>
            </a:r>
          </a:p>
          <a:p xmlns:a="http://schemas.openxmlformats.org/drawingml/2006/main">
            <a:r>
              <a:t>Перевірте, де лежить незмінена копія файлів; навчальний збій не створюйте в опублікованому основному проєкті.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Передумови: L17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Уроки 30–32 є альтернативними поглибленими практикумами. Перед заняттям звірте доступний інтерфейс з офіційними джерелами книги.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Ілюстрація: наявний матеріал відповідного розділу книги.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18, с. 92. Сценарій L18.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ПОВНІ РЕЗУЛЬТАТИ ЗА СЦЕНАРІЄМ</a:t>
            </a:r>
          </a:p>
          <a:p xmlns:a="http://schemas.openxmlformats.org/drawingml/2006/main">
            <a:r>
              <a:t>Створено звіт із діями, очікуваними й фактичними результатами.</a:t>
            </a:r>
          </a:p>
          <a:p xmlns:a="http://schemas.openxmlformats.org/drawingml/2006/main">
            <a:r>
              <a:t>Учень обирає пов’язану повторну перевірку після ремонту.</a:t>
            </a:r>
          </a:p>
          <a:p xmlns:a="http://schemas.openxmlformats.org/drawingml/2006/main">
            <a:r>
              <a:t>README містить реальні результати та чесні обмеження перевірки.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18, с. 92. Сценарій L18.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Демонстраційну адресу підписуйте як демонстраційну. Звіт не потрібно публікувати разом із програмою.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1. 0–5 хв. Узгоджуємо форму доказу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Сьогодні перевіряємо обіцянки застосунку й записуємо результат. «Працює» без адреси й дій важко повторити. Помилка — корисне спостереження, якщо інша людина зможе відтворити її за нашим записом.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У Блокноті створіть my-day-check.txt. Укажіть дату, браузер, пристрій і точну адресу; покажіть, що файл лежить в AI-practice, поза my-day.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заповнюють умови власної перевірки. Якщо використовують демонстраційний сайт, так його й називають.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У звіті можна однозначно визначити, яку версію та на якому пристрої перевіряли.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18, с. 92. Сценарій L18.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Партнер записує очікуване й фактичне окремо.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2. 5–15 хв. Проходимо відомий сценарій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Почнемо з нуля й називатимемо очікування перед дією. Перша й третя справи дають 2, а після зняття першої залишається третя. Оновлення має повернути саме її, а не будь-яку одну позначку.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Натисніть новий день; першу й третю справи; зніміть першу; оновіть. Потім Tab до другого прапорця → пробіл: тепер позначені друга й третя.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Пари повторюють порядок. Один виконує, другий записує очікуване й фактичне; потім міняються ролями для натискання великого підпису.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Усі цифри відповідають конкретним справам; у звіті не копіюють очікування в колонку факту без перевірки.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18, с. 92. Сценарій L18.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Окремо натисніть великий підпис. Вертикальне прокручування при збільшенні припустиме.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3. 15–23 хв. Перевіряємо читабельність і межі пристрою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Вузьке вікно перевіряє розміщення, але не установку Android. Масштаб 200% допомагає побачити, чи лишилися доступними підписи й кнопка. Для офлайн потрібна окрема дія на доступному телефоні.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Звузьте вікно, через меню встановіть 200%; знайдіть усі справи й кнопку, поверніть 100%. За наявності телефона повторіть онлайн-готовність → закриття → обидві мережі вимкнено → запуск зі значка → зміна однієї позначки → закриття й повторний запуск → звірка цієї позначки → повернення мережі.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записують результати фактично виконаних перевірок. Для відсутнього телефона пишуть «не перевірено», а не «пройдено».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Вертикальне прокручування допустиме; зниклий підпис чи недоступна кнопка потребують конкретного запису.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18, с. 92. Сценарій L18.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Після виправлення повторіть невдалу та пов’язану перевірку.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93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Вузьке вікно перевіряє розміщення. Встановлення й офлайн на телефоні потребують окремого проходження.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18, с. 92. Сценарій L18.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Після виправлення повторіть невдалу та пов’язану перевірку.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93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Вузьке вікно перевіряє розміщення. Встановлення й офлайн на телефоні потребують окремого проходження.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18, с. 92. Сценарій L18.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Без телефона залиште цей тест зі статусом «не перевірено».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18, с. 92. Сценарій L18.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Умовний зразок втрати позначок зі сценарію не є результатом учня. За успіху описують успіх.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4. 23–31 хв. Розбираємо повідомлення про помилку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Фраза «все зламалося» не каже, що робити для повторення. Навчальний зразок нижче описує втрату позначок, але не доводить, що саме це сталося у вас. Власний звіт має відбивати власний результат.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навчальну картку нижче. Виділіть дії, очікування, факт та адресу. Порівняйте її з повідомленням без подробиць.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Пари перетворюють одне своє спостереження на відтворюваний запис. Якщо помилок немає, описують успішний сценарій; умовний дефект чітко підписують.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Читач звіту може повторити дії, не вгадуючи, які справи натискати.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18, с. 92. Сценарій L18.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Перед запитом збережіть my-day-backup із вільним ім’ям. Вставляйте вміст файлів, а не лише назви. Для офлайн потрібні також sw.js і manifest.webmanifest.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5. 31–39 хв. Плануємо ремонт і повторну перевірку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Перед правкою збережемо робочі файли. ШІ потрібні звіт і вміст відповідного файла, а не лише його назва. Після ремонту збереження перевіримо також новий день: він має зберегти три false.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копію my-day-backup з вільним суфіксом. Для умовного ремонту пройдіть: повний app.js, вузький запит цього сценарію, збереження змін, новий номер кешу sw.js, спільний Upload files → Commit changes, розгортання, онлайн-відкриття, закриття всіх вкладок і вікон застосунку та повторне відкриття.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називають один тест перед правкою й пов’язаний тест після неї. Без справжнього дефекту не запускають непотрібне переписування застосунку.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Після ремонту повторюють початковий сценарій і скидання до [false,false,false], залишаючи три справи.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Вузький запит після фактично знайденої помилки</a:t>
            </a:r>
          </a:p>
          <a:p xmlns:a="http://schemas.openxmlformats.org/drawingml/2006/main">
            <a:r>
              <a:t>Підготовка: замініть [ЗВІТ] власним звітом, [ФАЙЛИ] — повним вмістом потрібних файлів із їхніми назвами. Для збереження це app.js; для офлайн додайте sw.js і manifest.webmanifest. Підказки видаліть.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[ЗВІТ]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[ФАЙЛИ]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Ось мій звіт про помилку та чинний код «Мого дня». Знайди найімовірнішу причину за цими даними. Запропонуй одну перевірку перед правкою. Після підтвердження поверни лише потрібні повні змінені файли й поясни, який тест повторити. Збережи три справи, ручний початок нового дня та відносні шляхи. Не додавай нових функцій.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Запропоновано одну перевірку перед правкою. Після підтвердження — лише потрібні повні файли та назва повторного тесту; три справи й межі проєкту збережено.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18, с. 92. Сценарій L18.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Лише після цього перевіряйте нову HTTPS-версію. Кеш діє також у вкладці.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18, с. 92. Сценарій L18.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Регресія — нова помилка в тому, що до правки працювало.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18, с. 92. Сценарій L18.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 готовому ZIP README вже є. Відкрийте його в Блокноті, уточніть та збережіть.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6. 39–45 хв. Готуємо передачу й домашню діагностику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README допомагає наступній людині відкрити проєкт без нашої присутності. У ньому пишемо перевірений стан, наприклад Edge перевірено, Android — ні. Домашня навмисна помилка створюється лише в копії й потім усувається.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У Блокноті відкрийте my-day\README.md або створіть його за книжковим зразком. Покажіть опис відкриття, даних, нового дня та кешу. Учні додають адресу й фактичний підсумок перевірок, зберігають Ctrl+S. Потім знайдіть у ДЗ my-day-test-home, home-bug-report.txt і повернення app.js.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додають у свій звіт чесний підсумок. Усно пояснюють, чому домашня вправа перевіряє тільки локальний лічильник і не чіпає основну папку.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Домашній звіт повинен дозволити повторити стан до й після відновлення; відсутній тест пристрою не замінюється вузьким вікном.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18, с. 92. Сценарій L18.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Відповіді: 1. Дій, очікуваного та фактичного результату; також потрібні адреса й браузер. 2. Новий день і повторне відкриття, три порожні прапорці та 0. 3. Ні, пристрій і встановлення перевіряють окремо.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КНИЖКОВИЙ САМОТЕСТ І КЛЮЧ</a:t>
            </a:r>
          </a:p>
          <a:p xmlns:a="http://schemas.openxmlformats.org/drawingml/2006/main">
            <a:r>
              <a:t>1. Яких трьох частин бракує повідомленню «зламалося»?</a:t>
            </a:r>
          </a:p>
          <a:p xmlns:a="http://schemas.openxmlformats.org/drawingml/2006/main">
            <a:r>
              <a:t>Відповідь: Дій для повторення, очікуваного й фактичного результату. Додайте також адресу та браузер.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 Після виправлення збереження число 2 відновлюється. Яку близьку дію варто перевірити?</a:t>
            </a:r>
          </a:p>
          <a:p xmlns:a="http://schemas.openxmlformats.org/drawingml/2006/main">
            <a:r>
              <a:t>Відповідь: Новий день і повторне відкриття: мають залишитися три порожні прапорці й 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3. Чи можна написати «Android перевірено», якщо ви лише звузили вікно Edge?</a:t>
            </a:r>
          </a:p>
          <a:p xmlns:a="http://schemas.openxmlformats.org/drawingml/2006/main">
            <a:r>
              <a:t>Відповідь: Ні. Вузьке вікно перевіряє розміщення; встановлення й запуск потрібно перевірити на самому пристрої.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ЗАПИТАННЯ ВИХОДУ</a:t>
            </a:r>
          </a:p>
          <a:p xmlns:a="http://schemas.openxmlformats.org/drawingml/2006/main">
            <a:r>
              <a:t>Чи треба вигадувати дефект, якщо все пройшло?</a:t>
            </a:r>
          </a:p>
          <a:p xmlns:a="http://schemas.openxmlformats.org/drawingml/2006/main">
            <a:r>
              <a:t>Відповідь: Ні; записуємо успішний результат, а навчальну помилку називаємо умовною.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Який файл не варто завантажувати разом із програмою?</a:t>
            </a:r>
          </a:p>
          <a:p xmlns:a="http://schemas.openxmlformats.org/drawingml/2006/main">
            <a:r>
              <a:t>Відповідь: Особистий звіт my-day-check.txt; він зберігається поза публічною папкою.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18, с. 92. Сценарій L18.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home-bug-report.txt лежить у Documents\AI-practice. Увімкніть розширення файлів. Це лише локальний тест лічильника.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ДОМАШНЄ ЗАВДАННЯ З КНИГИ</a:t>
            </a:r>
          </a:p>
          <a:p xmlns:a="http://schemas.openxmlformats.org/drawingml/2006/main">
            <a:r>
              <a:t>1. Скопіюйте `my-day` поруч як `my-day-test-home`; за потреби додайте вільний номер. Увімкніть показ розширень і в копії перейменуйте `app.js` на `app-held.js`.</a:t>
            </a:r>
          </a:p>
          <a:p xmlns:a="http://schemas.openxmlformats.org/drawingml/2006/main">
            <a:r>
              <a:t>2. Відкрийте саме локальний `index.html` копії й позначте справу. У `Documents\AI-practice\home-bug-report.txt` запишіть дію, очікуване число й фактичний результат. Тут перевіряємо лише лічильник, не збереження.</a:t>
            </a:r>
          </a:p>
          <a:p xmlns:a="http://schemas.openxmlformats.org/drawingml/2006/main">
            <a:r>
              <a:t>3. Поверніть назву `app.js`, оновіть сторінку й повторіть дію. Допишіть результат після відновлення. Критерій — звіт дозволяє іншій людині повторити обидва стани; основну папку не змінюйте.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ДОМАШНЬОЇ РОБОТИ</a:t>
            </a:r>
          </a:p>
          <a:p xmlns:a="http://schemas.openxmlformats.org/drawingml/2006/main">
            <a:r>
              <a:t>Помилку створено лише в my-day-test-home; основний my-day не змінено.</a:t>
            </a:r>
          </a:p>
          <a:p xmlns:a="http://schemas.openxmlformats.org/drawingml/2006/main">
            <a:r>
              <a:t>home-bug-report.txt описує локальну дію, очікуване число й фактичний збій.</a:t>
            </a:r>
          </a:p>
          <a:p xmlns:a="http://schemas.openxmlformats.org/drawingml/2006/main">
            <a:r>
              <a:t>Ім’я app.js повернуто; після оновлення повторено дію й записано результат відновлення.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18, с. 92. Сценарій L18.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Непроведений тест телефона не замінюють перевіркою вузького вікна.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ЗАНЯТТЯ</a:t>
            </a:r>
          </a:p>
          <a:p xmlns:a="http://schemas.openxmlformats.org/drawingml/2006/main">
            <a:r>
              <a:t>Відтворюваність: Є умови, дії, очікування й фактичний результат.</a:t>
            </a:r>
          </a:p>
          <a:p xmlns:a="http://schemas.openxmlformats.org/drawingml/2006/main">
            <a:r>
              <a:t>Доказ: my-day-check.txt.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Повторна перевірка: Учень називає і початковий сценарій, і новий день із повторним відкриттям.</a:t>
            </a:r>
          </a:p>
          <a:p xmlns:a="http://schemas.openxmlformats.org/drawingml/2006/main">
            <a:r>
              <a:t>Доказ: Пояснення ремонту збереження.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Чесна передача: Названо адресу, спосіб відкриття й фактично перевірені пристрої; паролів немає.</a:t>
            </a:r>
          </a:p>
          <a:p xmlns:a="http://schemas.openxmlformats.org/drawingml/2006/main">
            <a:r>
              <a:t>Доказ: README або підготовлений запис для нього.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ГІБРИДНИЙ ФОРМАТ</a:t>
            </a:r>
          </a:p>
          <a:p xmlns:a="http://schemas.openxmlformats.org/drawingml/2006/main">
            <a:r>
              <a:t>Партнер у віддаленій парі повторює дії за текстовим звітом. Попросіть показати лише застосунок або надіслати запис; камера й демонстрація особистих документів не потрібні.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ЗАПАСНИЙ МАРШРУТ</a:t>
            </a:r>
          </a:p>
          <a:p xmlns:a="http://schemas.openxmlformats.org/drawingml/2006/main">
            <a:r>
              <a:t>Без HTTPS перевіряють локальний лічильник і форму звіту. Збереження, офлайн та установку позначають неперевіреними; умовний опис помилки не видають за виконаний тест.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ДОДАТКОВА ВПРАВА</a:t>
            </a:r>
          </a:p>
          <a:p xmlns:a="http://schemas.openxmlformats.org/drawingml/2006/main">
            <a:r>
              <a:t>Передайте свій звіт партнеру без усного пояснення. Нехай він назве одну неоднозначність; уточніть запис, не додаючи непроведених перевірок.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191bd47d49f404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e9b5ff7da94db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6fff84957a9429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a9a9bcb630646f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66bdf2092d7400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35d144f6c244ac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FC94E15-A011-4A17-B9F6-573C2187BD8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4884E88-265C-4333-89EA-6B3F40FD1D2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3C2FFAD-C156-462F-B447-AD95B0D8732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13BF911-0529-4C34-9516-9D2C001224F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156BAAB-01CC-4D10-8BAD-4E72C8AEB94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34C7FB8-D6B5-453A-A427-C26ABB4AE11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F0FBF60-2C34-42AF-B4E8-86FB198E137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C1D3602-3942-4478-9284-DA98DEDDC53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F07FFD1-2519-42CE-B928-8055E80D7E0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2FA5BBE-5018-46AB-92F2-967F1CF9754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a6f5c3eaa4e4cf2" /><Relationship Type="http://schemas.openxmlformats.org/officeDocument/2006/relationships/slideLayout" Target="/ppt/slideLayouts/slideLayout1.xml" Id="R2fba819561c54573" /><Relationship Type="http://schemas.openxmlformats.org/officeDocument/2006/relationships/slideLayout" Target="/ppt/slideLayouts/slideLayout2.xml" Id="R708c51f221e0414b" /><Relationship Type="http://schemas.openxmlformats.org/officeDocument/2006/relationships/slideLayout" Target="/ppt/slideLayouts/slideLayout3.xml" Id="R85a44c928dbd4f20" /><Relationship Type="http://schemas.openxmlformats.org/officeDocument/2006/relationships/slideLayout" Target="/ppt/slideLayouts/slideLayout4.xml" Id="Racf57703d8334af3" /><Relationship Type="http://schemas.openxmlformats.org/officeDocument/2006/relationships/slideLayout" Target="/ppt/slideLayouts/slideLayout5.xml" Id="Rc6ea21e5aec3417e" /><Relationship Type="http://schemas.openxmlformats.org/officeDocument/2006/relationships/slideLayout" Target="/ppt/slideLayouts/slideLayout6.xml" Id="Reffa3a95eacd444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fba819561c54573"/>
    <p:sldLayoutId xmlns:r="http://schemas.openxmlformats.org/officeDocument/2006/relationships" id="2147483650" r:id="R708c51f221e0414b"/>
    <p:sldLayoutId xmlns:r="http://schemas.openxmlformats.org/officeDocument/2006/relationships" id="2147483651" r:id="R85a44c928dbd4f20"/>
    <p:sldLayoutId xmlns:r="http://schemas.openxmlformats.org/officeDocument/2006/relationships" id="2147483652" r:id="Racf57703d8334af3"/>
    <p:sldLayoutId xmlns:r="http://schemas.openxmlformats.org/officeDocument/2006/relationships" id="2147483653" r:id="Rc6ea21e5aec3417e"/>
    <p:sldLayoutId xmlns:r="http://schemas.openxmlformats.org/officeDocument/2006/relationships" id="2147483654" r:id="Reffa3a95eacd444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ec4d91993d54ac2" /><Relationship Type="http://schemas.openxmlformats.org/officeDocument/2006/relationships/image" Target="/ppt/media/image.jpeg" Id="R8d5a1a4496ad4c12" /><Relationship Type="http://schemas.openxmlformats.org/officeDocument/2006/relationships/notesSlide" Target="/ppt/notesSlides/notesSlide1.xml" Id="R0dfb7ef3f7b346f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c45895da36140ce" /><Relationship Type="http://schemas.openxmlformats.org/officeDocument/2006/relationships/notesSlide" Target="/ppt/notesSlides/notesSlide2.xml" Id="R2a7138ff12ad475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7f39f5c749c4ac3" /><Relationship Type="http://schemas.openxmlformats.org/officeDocument/2006/relationships/notesSlide" Target="/ppt/notesSlides/notesSlide3.xml" Id="R689791d470464db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1044642b86b4cde" /><Relationship Type="http://schemas.openxmlformats.org/officeDocument/2006/relationships/notesSlide" Target="/ppt/notesSlides/notesSlide4.xml" Id="R65429d740200447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fd566e3cfb54019" /><Relationship Type="http://schemas.openxmlformats.org/officeDocument/2006/relationships/notesSlide" Target="/ppt/notesSlides/notesSlide5.xml" Id="R7d9191431f2b458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4fed6f256a84163" /><Relationship Type="http://schemas.openxmlformats.org/officeDocument/2006/relationships/image" Target="/ppt/media/image.png" Id="R6c88d24fb39b4a6b" /><Relationship Type="http://schemas.openxmlformats.org/officeDocument/2006/relationships/notesSlide" Target="/ppt/notesSlides/notesSlide6.xml" Id="R45db7ba59e5d46f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59ac5c1599845b8" /><Relationship Type="http://schemas.openxmlformats.org/officeDocument/2006/relationships/image" Target="/ppt/media/image2.png" Id="R377d414d4a0548b3" /><Relationship Type="http://schemas.openxmlformats.org/officeDocument/2006/relationships/notesSlide" Target="/ppt/notesSlides/notesSlide7.xml" Id="Rae3a7709e009494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53da8d150c647d6" /><Relationship Type="http://schemas.openxmlformats.org/officeDocument/2006/relationships/notesSlide" Target="/ppt/notesSlides/notesSlide8.xml" Id="Rab15b062cd364e2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91cd10b6f6340e0" /><Relationship Type="http://schemas.openxmlformats.org/officeDocument/2006/relationships/notesSlide" Target="/ppt/notesSlides/notesSlide9.xml" Id="Rddfebfc3cc3d46a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7bbec5e8cc74784" /><Relationship Type="http://schemas.openxmlformats.org/officeDocument/2006/relationships/notesSlide" Target="/ppt/notesSlides/notesSlide10.xml" Id="R49916bcaf2d74d5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12ec5fdb282465b" /><Relationship Type="http://schemas.openxmlformats.org/officeDocument/2006/relationships/notesSlide" Target="/ppt/notesSlides/notesSlide11.xml" Id="Re1e16b09e887433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96c58c22c2b4220" /><Relationship Type="http://schemas.openxmlformats.org/officeDocument/2006/relationships/notesSlide" Target="/ppt/notesSlides/notesSlide12.xml" Id="R3d8e017a3c56465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08e650f4b794f61" /><Relationship Type="http://schemas.openxmlformats.org/officeDocument/2006/relationships/notesSlide" Target="/ppt/notesSlides/notesSlide13.xml" Id="R8c3cb64c44c544d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ab0a302f62e4fe4" /><Relationship Type="http://schemas.openxmlformats.org/officeDocument/2006/relationships/notesSlide" Target="/ppt/notesSlides/notesSlide14.xml" Id="R1009f390ebaa498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54ef12239044a6a" /><Relationship Type="http://schemas.openxmlformats.org/officeDocument/2006/relationships/notesSlide" Target="/ppt/notesSlides/notesSlide15.xml" Id="R7ef83c08df954e1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e2c39a29d3a454a" /><Relationship Type="http://schemas.openxmlformats.org/officeDocument/2006/relationships/notesSlide" Target="/ppt/notesSlides/notesSlide16.xml" Id="R77f27a1155ac4f4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lesson-number">
            <a:extLst xmlns:a="http://schemas.openxmlformats.org/drawingml/2006/main">
              <a:ext uri="{FF2B5EF4-FFF2-40B4-BE49-F238E27FC236}">
                <a16:creationId xmlns:a16="http://schemas.microsoft.com/office/drawing/2014/main" id="{4CBE15B7-D4E8-414F-9926-B3CCC7487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905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48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18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9656A2E8-58BA-4589-9FD5-2A48CF426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5905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42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Перевіряємо й передаємо свій застосунок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03EB0A-A658-4118-A5E0-C53BAEC0AA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5a1a4496ad4c12"/>
          <a:stretch xmlns:a="http://schemas.openxmlformats.org/drawingml/2006/main"/>
        </p:blipFill>
        <p:spPr>
          <a:xfrm xmlns:a="http://schemas.openxmlformats.org/drawingml/2006/main">
            <a:off x="6858000" y="1720850"/>
            <a:ext cx="4724400" cy="3149600"/>
          </a:xfrm>
          <a:prstGeom xmlns:a="http://schemas.openxmlformats.org/drawingml/2006/main" prst="rect">
            <a:avLst/>
          </a:prstGeom>
        </p:spPr>
      </p:pic>
      <p:sp>
        <p:nvSpPr>
          <p:cNvPr id="4" name="duration">
            <a:extLst xmlns:a="http://schemas.openxmlformats.org/drawingml/2006/main">
              <a:ext uri="{FF2B5EF4-FFF2-40B4-BE49-F238E27FC236}">
                <a16:creationId xmlns:a16="http://schemas.microsoft.com/office/drawing/2014/main" id="{0B98D84B-EAEE-4299-BE0B-F474E20B3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45 хвилин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FD2F8315-B73F-4686-9276-F1D97C7B8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18    Книга: с. 92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72F4E93-B963-47BF-B081-25D6D6D3B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1 / 16</a:t>
            </a:r>
          </a:p>
        </p:txBody>
      </p:sp>
      <p:sp>
        <p:nvSpPr>
          <p:cNvPr id="8" name="school-brand">
            <a:extLst xmlns:a="http://schemas.openxmlformats.org/drawingml/2006/main">
              <a:ext uri="{FF2B5EF4-FFF2-40B4-BE49-F238E27FC236}">
                <a16:creationId xmlns:a16="http://schemas.microsoft.com/office/drawing/2014/main" id="{42E59546-6F86-4317-9296-A8807B6ED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733425"/>
            <a:ext cx="571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КОД ОПОРУ</a:t>
            </a:r>
          </a:p>
        </p:txBody>
      </p:sp>
    </p:spTree>
    <p:extLst>
      <p:ext uri="{BB962C8B-B14F-4D97-AF65-F5344CB8AC3E}">
        <p14:creationId xmlns:p14="http://schemas.microsoft.com/office/powerpoint/2010/main" val="110101383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A0234A9-E270-4F09-A6A8-905202C56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Результат заняття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143410B-E729-4860-82A5-69E37DB27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Запишете дії, очікування та фактичний результат перевірки.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10A47B50-5EF1-4D90-994A-35F8515D6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Виберете повторний тест після виправлення.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101A75CA-1D5A-436D-93D8-CC78697A0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Доповните README тим, що перевірили, і тим, що ще потрібно перевірити.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7AF3D752-7E36-41FA-A9DB-2B0676AF9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18    Книга: с. 92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DE3A7717-4BD1-4581-B652-E5C70F698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2 / 16</a:t>
            </a:r>
          </a:p>
        </p:txBody>
      </p:sp>
    </p:spTree>
    <p:extLst>
      <p:ext uri="{BB962C8B-B14F-4D97-AF65-F5344CB8AC3E}">
        <p14:creationId xmlns:p14="http://schemas.microsoft.com/office/powerpoint/2010/main" val="12417560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9B6EE8E-93BD-466B-80E4-9987833F9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Приймання застосунку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B5F89D2-9046-4DDC-ADFF-3A0DCC0DD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Перевіряємо обіцяні дії та записуємо, що побачили.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D61A2227-64AC-49F7-ADF4-3EC2EFF24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Створіть AI-practice\my-day-check.txt поза my-day.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4D3C2AA3-092D-49FA-B39E-257CEF369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Запишіть дату, браузер, пристрій і точну адресу.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D04CD17-AA68-42EB-B1CB-1AE223A33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18    Книга: с. 92    0–5 хв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3C4C1671-7B98-4E88-9ED4-B14056211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3 / 16</a:t>
            </a:r>
          </a:p>
        </p:txBody>
      </p:sp>
    </p:spTree>
    <p:extLst>
      <p:ext uri="{BB962C8B-B14F-4D97-AF65-F5344CB8AC3E}">
        <p14:creationId xmlns:p14="http://schemas.microsoft.com/office/powerpoint/2010/main" val="198271907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7BE28BB-E2C0-4C49-977A-CE4BF9FA4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Перевірка стану за HTTPS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A11924A-FF8D-46DD-A094-1CB01AF0D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7310FCA2-8A28-4518-B2A2-0F93BFE4E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Новий день: три порожні прапорці й 0.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08C736B-BAC1-4D23-B87F-E9EA18861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59041473-A8AF-4018-89ED-578160688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Перша та третя справи: 2.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0A6A381-831F-4428-A7E4-F5F3384FB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1BC89C5B-51A7-479E-BAF5-9C7630E85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Зніміть першу: третя позначка й 1.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2FA9953-15DD-459A-A31F-BE8C97EBA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9E6BE442-0923-4841-8E91-65E6A7E33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Оновіть сторінку: має повернутися той самий стан.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8C641388-04A6-4540-BA2E-EF9D2D555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18    Книга: с. 92    5–15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B9E2F40-22CA-423C-8775-3B4EE1E49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4 / 16</a:t>
            </a:r>
          </a:p>
        </p:txBody>
      </p:sp>
    </p:spTree>
    <p:extLst>
      <p:ext uri="{BB962C8B-B14F-4D97-AF65-F5344CB8AC3E}">
        <p14:creationId xmlns:p14="http://schemas.microsoft.com/office/powerpoint/2010/main" val="121671793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6C2C283-A2CE-423C-A9A0-86035C6A9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Клавіатура та великий текст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E261B79-4374-430E-BE96-5CB0B7071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A4529C90-1E3F-4AFB-BF94-432368F51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Tab: фокус на другий прапорець. Пробіл: позначте його.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C3F293D-D919-4C51-BF77-2AA81FEB3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1FC9EA70-8438-4DBC-847F-18705E5B1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Звірте другу й третю позначки. Перевірте також натискання підпису.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3A26962-4C78-4F33-BB1A-975B6609C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164CBC12-2C05-4610-B95C-78A446A09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Звузьте вікно. Через меню браузера встановіть масштаб 200%.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969F99D-1FB3-426E-8652-F8830BC9E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FCC0C616-C167-47BD-8F62-4B704155D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Знайдіть усі підписи й кнопку. Поверніть 100%.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E229C41C-D2E1-427D-ADC1-18FFD71DC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18    Книга: с. 92    5–15 хв, 15–23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402582C5-944D-4EED-8ADE-B35A979CF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5 / 16</a:t>
            </a:r>
          </a:p>
        </p:txBody>
      </p:sp>
    </p:spTree>
    <p:extLst>
      <p:ext uri="{BB962C8B-B14F-4D97-AF65-F5344CB8AC3E}">
        <p14:creationId xmlns:p14="http://schemas.microsoft.com/office/powerpoint/2010/main" val="70991108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A38234F-705E-434D-BDE8-4C96D5126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Що саме перевіряємо (1/2)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FEC41C-CE3B-40C1-AC54-E65A2AB2C2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88d24fb39b4a6b"/>
          <a:srcRect xmlns:a="http://schemas.openxmlformats.org/drawingml/2006/main" l="2433" t="0" r="2433" b="47850"/>
          <a:stretch xmlns:a="http://schemas.openxmlformats.org/drawingml/2006/main"/>
        </p:blipFill>
        <p:spPr>
          <a:xfrm xmlns:a="http://schemas.openxmlformats.org/drawingml/2006/main">
            <a:off x="609600" y="2220763"/>
            <a:ext cx="10972800" cy="3321349"/>
          </a:xfrm>
          <a:prstGeom xmlns:a="http://schemas.openxmlformats.org/drawingml/2006/main" prst="rect">
            <a:avLst/>
          </a:prstGeom>
        </p:spPr>
      </p:pic>
      <p:sp>
        <p:nvSpPr>
          <p:cNvPr id="3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75D4DF41-8FF3-416D-B424-2E7F55A7C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18    Книга: с. 92    15–23 хв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A5CDF21-5046-4872-B52E-FBF080A1F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6 / 16</a:t>
            </a:r>
          </a:p>
        </p:txBody>
      </p:sp>
    </p:spTree>
    <p:extLst>
      <p:ext uri="{BB962C8B-B14F-4D97-AF65-F5344CB8AC3E}">
        <p14:creationId xmlns:p14="http://schemas.microsoft.com/office/powerpoint/2010/main" val="23070025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F268E1B-609A-43FC-88F4-019A9522E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Що саме перевіряємо (2/2)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9A18A4-D6F3-4745-B45E-AEFE17DE5F8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7d414d4a0548b3"/>
          <a:srcRect xmlns:a="http://schemas.openxmlformats.org/drawingml/2006/main" l="2433" t="54355" r="2433" b="0"/>
          <a:stretch xmlns:a="http://schemas.openxmlformats.org/drawingml/2006/main"/>
        </p:blipFill>
        <p:spPr>
          <a:xfrm xmlns:a="http://schemas.openxmlformats.org/drawingml/2006/main">
            <a:off x="609600" y="2427909"/>
            <a:ext cx="10972800" cy="2907058"/>
          </a:xfrm>
          <a:prstGeom xmlns:a="http://schemas.openxmlformats.org/drawingml/2006/main" prst="rect">
            <a:avLst/>
          </a:prstGeom>
        </p:spPr>
      </p:pic>
      <p:sp>
        <p:nvSpPr>
          <p:cNvPr id="3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0594E137-8076-4577-AC54-59401728B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18    Книга: с. 92    15–23 хв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E1C28C7-4362-4180-A1B2-569D15C25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7 / 16</a:t>
            </a:r>
          </a:p>
        </p:txBody>
      </p:sp>
    </p:spTree>
    <p:extLst>
      <p:ext uri="{BB962C8B-B14F-4D97-AF65-F5344CB8AC3E}">
        <p14:creationId xmlns:p14="http://schemas.microsoft.com/office/powerpoint/2010/main" val="70187881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7F6DAB2-93A4-4ABB-9B98-12F2F9750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Фактична перевірка телефона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18891A6-0043-42B6-865A-1238C5DB4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8F16FF1F-0CDE-4CDF-9B60-76ED4591A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Онлайн дочекайтеся готовності. Закрийте застосунок.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5200B2C-705D-4DD1-9FBA-6AE62E6B4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4D1EA75C-A4C4-4252-9299-F24551BCA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Вимкніть Wi-Fi й мобільні дані та відкрийте зі значка.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C858CC3-06A9-4012-B1F2-D73F65705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8FC23282-3A8C-45DA-BFE9-F5D730C0E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Змініть позначку, закрийте й відкрийте знову.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F8DE172-E5C7-4EF2-A57F-6865CFC14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BFAA9734-028B-4E8D-8F46-7CE0F2A63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Запишіть результат та поверніть мережу.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EBEC1588-E726-440F-B452-55490D275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18    Книга: с. 92    15–23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A8CF2D5-EAEE-48F9-AAEC-AAF27DFE3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8 / 16</a:t>
            </a:r>
          </a:p>
        </p:txBody>
      </p:sp>
    </p:spTree>
    <p:extLst>
      <p:ext uri="{BB962C8B-B14F-4D97-AF65-F5344CB8AC3E}">
        <p14:creationId xmlns:p14="http://schemas.microsoft.com/office/powerpoint/2010/main" val="112673863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39125BB-550D-444E-8028-4C8B93F24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Звіт, за яким можна повторити збій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3F72658-1415-43D5-9774-94FC82A4E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Дії: які справи позначили та що відкрили повторно.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FC1AF4E9-65F3-4594-A0B2-9F59EE8B5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Очікування: конкретні прапорці й число.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EBEAEA7C-5273-4758-877C-35233DCAA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Факт: що з’явилося на екрані.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7E063CCB-31E8-4309-8D4C-3DB4E4BB2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Умови: адреса, браузер і пристрій.</a:t>
            </a:r>
          </a:p>
        </p:txBody>
      </p:sp>
      <p:sp>
        <p:nvSpPr>
          <p:cNvPr id="6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B101C0A9-54F0-408B-83D6-78E05BB74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18    Книга: с. 92    23–31 хв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2E82B09-E0A1-4DDA-8E07-8AA88C865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9 / 16</a:t>
            </a:r>
          </a:p>
        </p:txBody>
      </p:sp>
    </p:spTree>
    <p:extLst>
      <p:ext uri="{BB962C8B-B14F-4D97-AF65-F5344CB8AC3E}">
        <p14:creationId xmlns:p14="http://schemas.microsoft.com/office/powerpoint/2010/main" val="50038347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70334AB-B5ED-495D-AEE1-50EE5DCB8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Частина запиту про знайдену помилку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E23E402B-67AE-409F-AD80-9411A95B6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Вставте власний звіт і повний app.js. Допишіть: «Знайди найімовірнішу причину. Запропонуй одну перевірку перед правкою. Після підтвердження поверни потрібні повні файли й назви повторний тест. Збережи три справи, ручний новий день та відносні шляхи».</a:t>
            </a:r>
          </a:p>
        </p:txBody>
      </p:sp>
      <p:sp>
        <p:nvSpPr>
          <p:cNvPr id="3" name="copy-source">
            <a:extLst xmlns:a="http://schemas.openxmlformats.org/drawingml/2006/main">
              <a:ext uri="{FF2B5EF4-FFF2-40B4-BE49-F238E27FC236}">
                <a16:creationId xmlns:a16="http://schemas.microsoft.com/office/drawing/2014/main" id="{0720CE16-DEE8-47E0-BEA9-4884B7438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L18_prompts.txt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6C7F8D35-D234-4A9C-AD86-FE9A72DA9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18    Книга: с. 92    31–39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32D78F48-F2A7-424B-A90E-F39716115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10 / 16</a:t>
            </a:r>
          </a:p>
        </p:txBody>
      </p:sp>
    </p:spTree>
    <p:extLst>
      <p:ext uri="{BB962C8B-B14F-4D97-AF65-F5344CB8AC3E}">
        <p14:creationId xmlns:p14="http://schemas.microsoft.com/office/powerpoint/2010/main" val="167697804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D7740A5-8F3D-4090-B9CE-C0EA65E0A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Оновлення після ремонту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594A6BE-45C9-4410-B67C-879195F3C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E55F90D5-AC9D-4D4D-B3A2-F721A0F56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Збережіть потрібні повні файли у my-day.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2BEF2F1-F7E8-4ED2-BD74-28FCA163C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A21DFC94-3A04-4F80-97E7-D67D12CFD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Змініть номер кешу в sw.js і збережіть його.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E809C2F-071D-46F4-8CD6-C846C062B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19E7C14C-259A-48FB-9CDB-AA2425B88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Завантажте змінені файли разом. Commit changes.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1F0E09A-59C7-43B1-BFE9-17B1B649B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65193FBF-174B-4122-B4FA-19BFBE95F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Після розгортання відкрийте онлайн, закрийте всі вкладки й вікна застосунку та відкрийте знову.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D63D00C8-B046-49F1-8928-678BE0BA8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18    Книга: с. 92    31–39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CD75D8A8-FB88-4FD5-A9B9-B862C3F28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11 / 16</a:t>
            </a:r>
          </a:p>
        </p:txBody>
      </p:sp>
    </p:spTree>
    <p:extLst>
      <p:ext uri="{BB962C8B-B14F-4D97-AF65-F5344CB8AC3E}">
        <p14:creationId xmlns:p14="http://schemas.microsoft.com/office/powerpoint/2010/main" val="31138479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4DD2FC3-2B45-4E5C-9A21-1A75D7974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Повторний і сусідній тести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5412103-B9C8-471F-9AF0-0D79936DF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2AF0BD46-24F9-43C8-95F5-AE741009D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Повторіть сценарій, який раніше не пройшов.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12CB402-2436-4DD6-A062-9E86E32C1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2E7D22C6-CA96-4CB8-B82C-82AB2718D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Після ремонту збереження перевірте також новий день.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4BD0603-0EBE-4CC1-A37D-2F76CCBF3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6299AFE1-7EFF-4516-A1DE-CE68508C2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Після скидання й відкриття очікуємо [false,false,false] і 0.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9BA79E5-0EE4-4DC3-800E-9094D84EE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142FA8EC-A60A-4943-B7ED-F2DEC69EF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Усі три справи залишаються у списку.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B656A4E9-07D8-4558-B773-B038B1988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18    Книга: с. 92    31–39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D5775D68-0352-43F0-A5C8-41EDEB8A0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12 / 16</a:t>
            </a:r>
          </a:p>
        </p:txBody>
      </p:sp>
    </p:spTree>
    <p:extLst>
      <p:ext uri="{BB962C8B-B14F-4D97-AF65-F5344CB8AC3E}">
        <p14:creationId xmlns:p14="http://schemas.microsoft.com/office/powerpoint/2010/main" val="59433181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57AE4F5-053E-4B2B-99D0-5A777D189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README для наступного читача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90F8C5C-B8D9-4406-8CA8-7E4AF65D0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8A274B38-9338-41A2-B0B5-C04211CD4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README.md — опис проєкту поруч із сімома файлами.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04FAEF5-DDC7-4603-A6FA-0C738D1A5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A1E12281-77FD-4AD9-88E2-9FE9EC58C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Опишіть відкривання, кнопку нового дня й місце збереження даних.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417DC99-DBAA-40B7-83A2-49B405561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D2BA3662-2414-4268-8AA2-F9CCCDFD7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Додайте порядок оновлення кешу та своє посилання.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2164BD9-BD40-466E-B999-798B8F259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1E30B73F-6DBA-4C29-A391-1F48F9F94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Запишіть, які пристрої перевірили та що ще не перевіряли.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605078BC-7B05-430E-BB0A-C69BB418B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18    Книга: с. 92    39–45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0D54B48-43A7-44A1-B757-4C131AD8C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13 / 16</a:t>
            </a:r>
          </a:p>
        </p:txBody>
      </p:sp>
    </p:spTree>
    <p:extLst>
      <p:ext uri="{BB962C8B-B14F-4D97-AF65-F5344CB8AC3E}">
        <p14:creationId xmlns:p14="http://schemas.microsoft.com/office/powerpoint/2010/main" val="16234174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C2D62BF-4636-4FA2-A24E-1E0668636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Самоперевірка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347F273-C181-487F-B3D1-C05CE1FAF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2E9E56C6-2CDA-404E-AA53-CD681CC30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Яких трьох частин бракує повідомленню «зламалося»?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C48A3BB-88F2-472D-BE1B-3F6B217D2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684ED0EC-72BC-4D65-BBC7-7BD89BF2A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Яку близьку дію перевірити після ремонту збереження?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2B8EB2D-253B-4B5A-B1EC-BF8E10562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CE5C70CD-8A58-476F-8ED9-AB76C8792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Чи підтверджує вузьке вікно Edge перевірку Android?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81D7EF71-70EA-4624-87F5-BBDD17E28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18    Книга: с. 92    39–45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DA4380CF-D84F-4A40-AC4F-29F449BCB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14 / 16</a:t>
            </a:r>
          </a:p>
        </p:txBody>
      </p:sp>
    </p:spTree>
    <p:extLst>
      <p:ext uri="{BB962C8B-B14F-4D97-AF65-F5344CB8AC3E}">
        <p14:creationId xmlns:p14="http://schemas.microsoft.com/office/powerpoint/2010/main" val="66052585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CD3FAD4-E357-45F1-83EB-B430941F2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Практика вдома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600CCDF-9CB2-4E8A-8EB1-9BD51CACB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7D2756EF-339A-4A35-8C80-D074BB152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Створіть копію папки my-day з назвою my-day-test-home або вільним номером.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D0EABF0-9F47-485F-8FA0-DAC2B03CC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EFBA8F02-D5D6-42A5-AC13-05BD3B091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копії перейменуйте app.js на app-held.js. Відкрийте локальний index.html.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54D63BA-A713-440C-ABFC-A32CD673C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B2B4D523-33CD-47C6-8711-65810C1D7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Позначте справу. У AI-practice\home-bug-report.txt запишіть дію, очікування й факт.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4C7EA05-D400-4B18-907B-994D8898F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21DC421E-D779-4583-B4F8-15B57BABB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Поверніть назву app.js, оновіть і повторіть. Допишіть результат.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D5531AD9-EA52-4D2C-A3EF-748C92174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18    Книга: с. 92    39–45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249BD48-EC19-49FA-8D1D-19B9A3C59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15 / 16</a:t>
            </a:r>
          </a:p>
        </p:txBody>
      </p:sp>
    </p:spTree>
    <p:extLst>
      <p:ext uri="{BB962C8B-B14F-4D97-AF65-F5344CB8AC3E}">
        <p14:creationId xmlns:p14="http://schemas.microsoft.com/office/powerpoint/2010/main" val="131854329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8C0D6ED-7CCA-4DDB-A2EE-3DDC56195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Ознаки готової роботи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617EDC5-3CFC-4896-84EA-4E32B11B3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F65861CF-30AA-4121-9011-1F8F96A76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Звіт дозволяє повторити дії та відрізняє факт від очікування.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005E6CC-A312-429F-B36F-B882BBDB2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F44BD632-C98F-4A1B-834F-DC8799E30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Після ремонту передбачено початковий і сусідній тести.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A0CF351-B9A0-44F9-B47C-5EB42C7A5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B392397F-8623-488C-8254-16C386217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README називає реальні межі перевірки.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007775C-6756-49B8-8308-505AAADA5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DAEEF58C-E691-499D-A157-F511056E0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Домашня копія відновлена, основна папка не змінена.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336D8E5B-1A1F-442B-887D-3A6E07B70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18    Книга: с. 92    39–45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219995A4-A6A9-4C06-AD06-1E5B3AC39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16 / 16</a:t>
            </a:r>
          </a:p>
        </p:txBody>
      </p:sp>
    </p:spTree>
    <p:extLst>
      <p:ext uri="{BB962C8B-B14F-4D97-AF65-F5344CB8AC3E}">
        <p14:creationId xmlns:p14="http://schemas.microsoft.com/office/powerpoint/2010/main" val="170511776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2026-11-01T12:22:07.5930000Z</dcterms:created>
  <dcterms:modified xsi:type="dcterms:W3CDTF">2026-11-01T12:22:07.5930000Z</dcterms:modified>
</coreProperties>
</file>