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6f983c4b4784564" /><Relationship Type="http://schemas.openxmlformats.org/officeDocument/2006/relationships/extended-properties" Target="/docProps/app.xml" Id="R8fcb841baedb4130" /><Relationship Type="http://schemas.openxmlformats.org/officeDocument/2006/relationships/officeDocument" Target="/ppt/presentation.xml" Id="Rf26995479dbd410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f76db63abc0404f"/>
  </p:sldMasterIdLst>
  <p:notesMasterIdLst>
    <p:notesMasterId xmlns:r="http://schemas.openxmlformats.org/officeDocument/2006/relationships" r:id="Rb487e7a1a24d4987"/>
  </p:notesMasterIdLst>
  <p:sldIdLst>
    <p:sldId xmlns:r="http://schemas.openxmlformats.org/officeDocument/2006/relationships" id="256" r:id="R8886ef16e80f48eb"/>
    <p:sldId xmlns:r="http://schemas.openxmlformats.org/officeDocument/2006/relationships" id="257" r:id="Rce7ba54f3902405b"/>
    <p:sldId xmlns:r="http://schemas.openxmlformats.org/officeDocument/2006/relationships" id="258" r:id="R0a92f30993764bf4"/>
    <p:sldId xmlns:r="http://schemas.openxmlformats.org/officeDocument/2006/relationships" id="259" r:id="R523963a20d4847bc"/>
    <p:sldId xmlns:r="http://schemas.openxmlformats.org/officeDocument/2006/relationships" id="260" r:id="R113333c7be834f14"/>
    <p:sldId xmlns:r="http://schemas.openxmlformats.org/officeDocument/2006/relationships" id="261" r:id="Raef86c5b8cd34179"/>
    <p:sldId xmlns:r="http://schemas.openxmlformats.org/officeDocument/2006/relationships" id="262" r:id="R8b3b2c4fc1be4e4b"/>
    <p:sldId xmlns:r="http://schemas.openxmlformats.org/officeDocument/2006/relationships" id="263" r:id="Rff6176d5f1804b56"/>
    <p:sldId xmlns:r="http://schemas.openxmlformats.org/officeDocument/2006/relationships" id="264" r:id="Rb2b37484a881419e"/>
    <p:sldId xmlns:r="http://schemas.openxmlformats.org/officeDocument/2006/relationships" id="265" r:id="Rf7ef16e574f04047"/>
    <p:sldId xmlns:r="http://schemas.openxmlformats.org/officeDocument/2006/relationships" id="266" r:id="Radbbd378acc045c2"/>
    <p:sldId xmlns:r="http://schemas.openxmlformats.org/officeDocument/2006/relationships" id="267" r:id="Rb70c3c690ee84614"/>
    <p:sldId xmlns:r="http://schemas.openxmlformats.org/officeDocument/2006/relationships" id="268" r:id="R7f3630f039124255"/>
    <p:sldId xmlns:r="http://schemas.openxmlformats.org/officeDocument/2006/relationships" id="269" r:id="R94fd7eea3fcd419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d236240f4f4e6a" /><Relationship Type="http://schemas.openxmlformats.org/officeDocument/2006/relationships/slideMaster" Target="/ppt/slideMasters/slideMaster1.xml" Id="R7f76db63abc0404f" /><Relationship Type="http://schemas.openxmlformats.org/officeDocument/2006/relationships/notesMaster" Target="/ppt/notesMasters/notesMaster1.xml" Id="Rb487e7a1a24d4987" /><Relationship Type="http://schemas.openxmlformats.org/officeDocument/2006/relationships/presProps" Target="/ppt/presProps.xml" Id="R0dd63c7ab77e400e" /><Relationship Type="http://schemas.openxmlformats.org/officeDocument/2006/relationships/tableStyles" Target="/ppt/tableStyles.xml" Id="R149d965cc81e4cd1" /><Relationship Type="http://schemas.openxmlformats.org/officeDocument/2006/relationships/slide" Target="/ppt/slides/slide1.xml" Id="R8886ef16e80f48eb" /><Relationship Type="http://schemas.openxmlformats.org/officeDocument/2006/relationships/slide" Target="/ppt/slides/slide2.xml" Id="Rce7ba54f3902405b" /><Relationship Type="http://schemas.openxmlformats.org/officeDocument/2006/relationships/slide" Target="/ppt/slides/slide3.xml" Id="R0a92f30993764bf4" /><Relationship Type="http://schemas.openxmlformats.org/officeDocument/2006/relationships/slide" Target="/ppt/slides/slide4.xml" Id="R523963a20d4847bc" /><Relationship Type="http://schemas.openxmlformats.org/officeDocument/2006/relationships/slide" Target="/ppt/slides/slide5.xml" Id="R113333c7be834f14" /><Relationship Type="http://schemas.openxmlformats.org/officeDocument/2006/relationships/slide" Target="/ppt/slides/slide6.xml" Id="Raef86c5b8cd34179" /><Relationship Type="http://schemas.openxmlformats.org/officeDocument/2006/relationships/slide" Target="/ppt/slides/slide7.xml" Id="R8b3b2c4fc1be4e4b" /><Relationship Type="http://schemas.openxmlformats.org/officeDocument/2006/relationships/slide" Target="/ppt/slides/slide8.xml" Id="Rff6176d5f1804b56" /><Relationship Type="http://schemas.openxmlformats.org/officeDocument/2006/relationships/slide" Target="/ppt/slides/slide9.xml" Id="Rb2b37484a881419e" /><Relationship Type="http://schemas.openxmlformats.org/officeDocument/2006/relationships/slide" Target="/ppt/slides/slide10.xml" Id="Rf7ef16e574f04047" /><Relationship Type="http://schemas.openxmlformats.org/officeDocument/2006/relationships/slide" Target="/ppt/slides/slide11.xml" Id="Radbbd378acc045c2" /><Relationship Type="http://schemas.openxmlformats.org/officeDocument/2006/relationships/slide" Target="/ppt/slides/slide12.xml" Id="Rb70c3c690ee84614" /><Relationship Type="http://schemas.openxmlformats.org/officeDocument/2006/relationships/slide" Target="/ppt/slides/slide13.xml" Id="R7f3630f039124255" /><Relationship Type="http://schemas.openxmlformats.org/officeDocument/2006/relationships/slide" Target="/ppt/slides/slide14.xml" Id="R94fd7eea3fcd419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f553bf7d58849d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5e97d62ff04407" /><Relationship Type="http://schemas.openxmlformats.org/officeDocument/2006/relationships/notesMaster" Target="/ppt/notesMasters/notesMaster1.xml" Id="Rc8ad1db0a43343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0eaa7a0f76b4bef" /><Relationship Type="http://schemas.openxmlformats.org/officeDocument/2006/relationships/notesMaster" Target="/ppt/notesMasters/notesMaster1.xml" Id="R45dce67bd2354a9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d3f7a1443014f0c" /><Relationship Type="http://schemas.openxmlformats.org/officeDocument/2006/relationships/notesMaster" Target="/ppt/notesMasters/notesMaster1.xml" Id="Rfdd02727deee44e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825e0fa9b13402b" /><Relationship Type="http://schemas.openxmlformats.org/officeDocument/2006/relationships/notesMaster" Target="/ppt/notesMasters/notesMaster1.xml" Id="R8bff6309b9b740c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3fab05e57c6429a" /><Relationship Type="http://schemas.openxmlformats.org/officeDocument/2006/relationships/notesMaster" Target="/ppt/notesMasters/notesMaster1.xml" Id="R152de79e0d064e3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f9f5dc256cf4840" /><Relationship Type="http://schemas.openxmlformats.org/officeDocument/2006/relationships/notesMaster" Target="/ppt/notesMasters/notesMaster1.xml" Id="R4dad9c7da0de4e2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5e6a66d78b244a2" /><Relationship Type="http://schemas.openxmlformats.org/officeDocument/2006/relationships/notesMaster" Target="/ppt/notesMasters/notesMaster1.xml" Id="R48651b75662740f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f745b86e0a944ab" /><Relationship Type="http://schemas.openxmlformats.org/officeDocument/2006/relationships/notesMaster" Target="/ppt/notesMasters/notesMaster1.xml" Id="R924db95822304c0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326d35ae918414a" /><Relationship Type="http://schemas.openxmlformats.org/officeDocument/2006/relationships/notesMaster" Target="/ppt/notesMasters/notesMaster1.xml" Id="Re2928668b01749b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ff71cac94294f2d" /><Relationship Type="http://schemas.openxmlformats.org/officeDocument/2006/relationships/notesMaster" Target="/ppt/notesMasters/notesMaster1.xml" Id="R2b4f2ec38b87489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315beecf25b4bdc" /><Relationship Type="http://schemas.openxmlformats.org/officeDocument/2006/relationships/notesMaster" Target="/ppt/notesMasters/notesMaster1.xml" Id="R309b2ba47937433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0e9da4782d4e92" /><Relationship Type="http://schemas.openxmlformats.org/officeDocument/2006/relationships/notesMaster" Target="/ppt/notesMasters/notesMaster1.xml" Id="R79211635b88e430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6c2f692eabb4a95" /><Relationship Type="http://schemas.openxmlformats.org/officeDocument/2006/relationships/notesMaster" Target="/ppt/notesMasters/notesMaster1.xml" Id="R3272ee330fc3479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f7e48b644644908" /><Relationship Type="http://schemas.openxmlformats.org/officeDocument/2006/relationships/notesMaster" Target="/ppt/notesMasters/notesMaster1.xml" Id="Rbc6eb68c1874411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ПІДГОТОВКА</a:t>
            </a:r>
          </a:p>
          <a:p xmlns:a="http://schemas.openxmlformats.org/drawingml/2006/main">
            <a:r>
              <a:t>Відкрийте главу 19, схему облікового запису й каналу та власний навчальний канал викладача.</a:t>
            </a:r>
          </a:p>
          <a:p xmlns:a="http://schemas.openxmlformats.org/drawingml/2006/main">
            <a:r>
              <a:t>Перевірте перед заняттям доступ до youtube.com і YouTube Studio; приховайте сторонні вкладки та повідомлення.</a:t>
            </a:r>
          </a:p>
          <a:p xmlns:a="http://schemas.openxmlformats.org/drawingml/2006/main">
            <a:r>
              <a:t>Підготуйте Блокнот і Documents\AI-practice; папку content учні створять на занятті.</a:t>
            </a:r>
          </a:p>
          <a:p xmlns:a="http://schemas.openxmlformats.org/drawingml/2006/main">
            <a:r>
              <a:t>З’ясуйте, хто вже має канал: повторна реєстрація їм не потрібна. Не збирайте паролі чи коди.</a:t>
            </a:r>
          </a:p>
          <a:p xmlns:a="http://schemas.openxmlformats.org/drawingml/2006/main">
            <a:r>
              <a:t>Підготуйте паперові поля «назва», «Handle», «URL» для учасників без доступу; не заповнюйте URL вигаданою адресою.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Передумови: L03, L06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Уроки 30–32 є альтернативними поглибленими практикумами. Перед заняттям звірте доступний інтерфейс з офіційними джерелами книги.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Ілюстрація: наявний матеріал відповідного розділу книги.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ПОВНІ РЕЗУЛЬТАТИ ЗА СЦЕНАРІЄМ</a:t>
            </a:r>
          </a:p>
          <a:p xmlns:a="http://schemas.openxmlformats.org/drawingml/2006/main">
            <a:r>
              <a:t>Учень розрізняє вхід у Google та власний YouTube-канал.</a:t>
            </a:r>
          </a:p>
          <a:p xmlns:a="http://schemas.openxmlformats.org/drawingml/2006/main">
            <a:r>
              <a:t>Знаходить назву, Handle і URL каналу та зберігає channel.txt без пароля.</a:t>
            </a:r>
          </a:p>
          <a:p xmlns:a="http://schemas.openxmlformats.org/drawingml/2006/main">
            <a:r>
              <a:t>Пояснює, для кого призначено одну тему відео.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ІЛЮСТРАЦІЯ</a:t>
            </a:r>
          </a:p>
          <a:p xmlns:a="http://schemas.openxmlformats.org/drawingml/2006/main">
            <a:r>
              <a:t>Канал має власну публічну назву.</a:t>
            </a:r>
          </a:p>
          <a:p xmlns:a="http://schemas.openxmlformats.org/drawingml/2006/main">
            <a:r>
              <a:t> Фрагменти тієї самої книжкової схеми збільшено по рядах. Порядок кроків і підписи збережено.</a:t>
            </a:r>
          </a:p>
          <a:p xmlns:a="http://schemas.openxmlformats.org/drawingml/2006/main">
            <a:r>
              <a:t>Джерело: Книга «ШІ на практиці», українська редакція 30.10.2026, с. 99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визначити свій стан: канал уже є, є тільки Google-акаунт або входу ще немає.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1. 0–5 хв. Вхід і сторінка автора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Google-акаунт дає змогу ввійти, але канал — окрема сторінка автора. В Олени може працювати Gmail, хоча відео вона ще не завантажувала. Сьогодні ми знайдемо або створимо саме канал; готового відео для цього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Відкрийте youtube.com, покажіть Sign in та меню профілю на власному навчальному записі. Порівняйте сторінку каналу з поштою, не відкриваючи листів.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визначає свій стан: є канал, є лише Google-акаунт або потрібна реєстрація. Відповідь можна дати без адреси пошти.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Запитайте: «Gmail відкривається. Чи доводить це наявність каналу?» Очікуйте: ні, канал треба перевірити окремо.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Навчальне ім’я Олени не зобов’язує учня змінювати власне ім’я.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2. 5–10 хв. Назва, яку зрозуміє глядач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Назва пояснює тему, а Handle відрізняє канал від інших. ШІ допоможе сформулювати назву, але не підтвердить доступність ідентифікатора. Для навчального прикладу достатньо книжок, прогулянок і порядку вдома; особисту історію розповідати не потрібно.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У доступному ChatGPT, Claude або Gemini надішліть запит із блоку prompts. Виділіть у відповіді назву та речення про зміст.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вибирають одну назву й пояснюють її сусіду. За відсутності чату складають власний варіант на папері.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Партнер має назвати тему каналу, почувши лише запропоновану назву та пояснення.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Виберіть назву й прочитайте її партнеру. Він має зрозуміти тему без додаткової розповіді.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ПОВНИЙ ЗАПИТ. Три назви</a:t>
            </a:r>
          </a:p>
          <a:p xmlns:a="http://schemas.openxmlformats.org/drawingml/2006/main">
            <a:r>
              <a:t>Запропонуй три короткі назви каналу про книжки, прогулянки й порядок удома. Тон спокійний. Без обіцянок успіху та слова «експерт». До кожної назви — одне речення про зміст.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ОЧІКУВАНИЙ РЕЗУЛЬТАТ</a:t>
            </a:r>
          </a:p>
          <a:p xmlns:a="http://schemas.openxmlformats.org/drawingml/2006/main">
            <a:r>
              <a:t>Наприклад: «Олена: прості проєкти — показую невеликі справи, які можна повторити вдома». Перевіряємо тему, а не дослівний збіг.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Наявний власний акаунт використовують повторно. Очікування підтвердження можна завершити поза заняттям.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3. 10–18 хв. Створення або вибір свого каналу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Використовуйте власний запис, а не дані Олени. Якщо канал уже є, відкрийте його замість створення дубліката. Перевірка Google може тривати довше за нашу вправу: тоді продовжимо з карткою, а не поспішатимемо з кодами.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Sign in; для нового запису — Create account і особисте використання. Далі: фото профілю → Settings → Account → Add or manage channel(s) → Create a channel. Покажіть поля назви й Handle та кнопку Create channel.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Учасники з доступом проходять власний маршрут. Секретні поля заповнюють без демонстрації екрана. Для зайнятого Handle додають доречне слово й повторюють перевірку.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Після створення або вибору учень показує лише назву свого каналу; наявний чужий запис не зараховується.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Власник чинного каналу відкриває його. Не створюйте дубліката лише для проходження кроків.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На спільному комп’ютері помилка вибору запису важливіша за красиве оформлення.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Покажіть створення файла в Блокноті. За відсутності доступу позначте URL як неперевірений; адресу не вигадуйте.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4. 18–25 хв. Збереження адреси та перевірка файла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Назва може бути схожою на інші, тому збережемо також точну адресу. У channel.txt не має бути засобів входу. YouTube Premium для нашого короткого ролика не потрібен; створення каналу в керованому записі може обмежувати адміністратор.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Через меню профілю відкрийте YouTube Studio й перевірте канал. Поверніться на сторінку каналу, скопіюйте URL. У Провіднику створіть content, а в Блокноті збережіть назву, Handle і URL як Documents\AI-practice\content\channel.txt.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Кожен закриває нотатку, відкриває її з папки та звіряє три значення зі сторінкою. Той, хто ще реєструється, записує фактичний незавершений стан.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Файл відкривається; URL належить вибраному каналу; пароль і коди відсутні.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Паперовий задум підтверджує розуміння полів, але не реєстрацію каналу.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Не пропонуйте змінювати дату народження або купувати план заради вправи.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Відповіді: 1. Створити або вибрати правильний канал. 2. Ні, пароль зберігають окремо в менеджері паролів. 3. Довіряти перевірці YouTube, змінити Handle й перевірити знову.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ЕТАП 5. 25–30 хв. Розбір результату й домашнього задуму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СЛОВА ВИКЛАДАЧА</a:t>
            </a:r>
          </a:p>
          <a:p xmlns:a="http://schemas.openxmlformats.org/drawingml/2006/main">
            <a:r>
              <a:t>Для наступного уроку потрібна зрозуміла тема, а не велика кількість підписників. У домашній нотатці ви запропонуєте три теми й обґрунтуєте одну. Другий канал для цього не створюйте; перевіряємо зв’язок задуму з назвою.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ПОКАЗ НА ЕКРАНІ</a:t>
            </a:r>
          </a:p>
          <a:p xmlns:a="http://schemas.openxmlformats.org/drawingml/2006/main">
            <a:r>
              <a:t>Покажіть у книзі назву channel-topic.txt і критерії домашньої роботи. На прикладі «звільнити місце для книжки» назвіть дію, яку повторить глядач.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ДІЇ УЧНІВ</a:t>
            </a:r>
          </a:p>
          <a:p xmlns:a="http://schemas.openxmlformats.org/drawingml/2006/main">
            <a:r>
              <a:t>Учні називають один видимий результат майбутнього відео та виконують вихідну перевірку.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ПЕРЕВІРКА</a:t>
            </a:r>
          </a:p>
          <a:p xmlns:a="http://schemas.openxmlformats.org/drawingml/2006/main">
            <a:r>
              <a:t>Відокремте готовий канал від паперового плану: обидва дають навчальний результат, але лише перший підтверджує реєстрацію.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КНИЖКОВИЙ САМОТЕСТ І КЛЮЧ</a:t>
            </a:r>
          </a:p>
          <a:p xmlns:a="http://schemas.openxmlformats.org/drawingml/2006/main">
            <a:r>
              <a:t>1. Gmail працює, але відео завантажити нікуди. Чого бракує?</a:t>
            </a:r>
          </a:p>
          <a:p xmlns:a="http://schemas.openxmlformats.org/drawingml/2006/main">
            <a:r>
              <a:t>Відповідь: Створеного YouTube-каналу або переходу до правильного каналу.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2. Чи можна записати пароль поруч з URL каналу?</a:t>
            </a:r>
          </a:p>
          <a:p xmlns:a="http://schemas.openxmlformats.org/drawingml/2006/main">
            <a:r>
              <a:t>Відповідь: Ні. Адреса публічна; пароль зберігайте в менеджері паролів.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3. ШІ запропонував @olena.simple.projects, а YouTube повідомив, що ім’я зайняте. Якому результату довіряти? Що змінити?</a:t>
            </a:r>
          </a:p>
          <a:p xmlns:a="http://schemas.openxmlformats.org/drawingml/2006/main">
            <a:r>
              <a:t>Відповідь: Перевірці YouTube. Додайте до ідентифікатора доречне слово й перевірте новий варіант.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ЗАПИТАННЯ ВИХОДУ</a:t>
            </a:r>
          </a:p>
          <a:p xmlns:a="http://schemas.openxmlformats.org/drawingml/2006/main">
            <a:r>
              <a:t>Де перевіряють доступність Handle?</a:t>
            </a:r>
          </a:p>
          <a:p xmlns:a="http://schemas.openxmlformats.org/drawingml/2006/main">
            <a:r>
              <a:t>Відповідь: У YouTube, у відповідному полі.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Що з channel.txt можна показати викладачу?</a:t>
            </a:r>
          </a:p>
          <a:p xmlns:a="http://schemas.openxmlformats.org/drawingml/2006/main">
            <a:r>
              <a:t>Відповідь: Назву, Handle й адресу; пароль там узагалі не зберігають.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Другий канал створювати не потрібно. Перевіряйте зв’язок вибраної теми з назвою та зрозумілу дію для глядача.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ДОМАШНЄ ЗАВДАННЯ З КНИГИ</a:t>
            </a:r>
          </a:p>
          <a:p xmlns:a="http://schemas.openxmlformats.org/drawingml/2006/main">
            <a:r>
              <a:t>1. На комп’ютері створіть у папці `content` файл `channel-topic.txt` або візьміть аркуш. Придумайте три теми коротких відео для свого каналу.</a:t>
            </a:r>
          </a:p>
          <a:p xmlns:a="http://schemas.openxmlformats.org/drawingml/2006/main">
            <a:r>
              <a:t>2. Виберіть одну й запишіть, для кого вона та що глядач зможе повторити. Другий канал створювати не потрібно.</a:t>
            </a:r>
          </a:p>
          <a:p xmlns:a="http://schemas.openxmlformats.org/drawingml/2006/main">
            <a:r>
              <a:t>3. Порівняйте задум із назвою каналу. Поясніть двома реченнями, чому вони підходять одне одному. Збережіть нотатку: тема має бути зрозуміла без усного пояснення.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ДОМАШНЬОЇ РОБОТИ</a:t>
            </a:r>
          </a:p>
          <a:p xmlns:a="http://schemas.openxmlformats.org/drawingml/2006/main">
            <a:r>
              <a:t>Є три теми в channel-topic.txt або на аркуші.</a:t>
            </a:r>
          </a:p>
          <a:p xmlns:a="http://schemas.openxmlformats.org/drawingml/2006/main">
            <a:r>
              <a:t>Для однієї визначено глядача й повторювану дію.</a:t>
            </a:r>
          </a:p>
          <a:p xmlns:a="http://schemas.openxmlformats.org/drawingml/2006/main">
            <a:r>
              <a:t>Два речення пояснюють зв’язок теми з назвою каналу.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Джерело: «ШІ на практиці», українська редакція 30.10.2026, урок 19, с. 98. Сценарій L19.</a:t>
            </a:r>
          </a:p>
          <a:p xmlns:a="http://schemas.openxmlformats.org/drawingml/2006/main">
            <a:r>
              <a:t>Create a Google Account: https://support.google.com/accounts/answer/27441</a:t>
            </a:r>
          </a:p>
          <a:p xmlns:a="http://schemas.openxmlformats.org/drawingml/2006/main">
            <a:r>
              <a:t>Create a YouTube channel: https://support.google.com/youtube/answer/1646861?hl=en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Попросіть іншого учасника прочитати нотатку й назвати дію майбутнього глядача.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КРИТЕРІЇ ЗАНЯТТЯ</a:t>
            </a:r>
          </a:p>
          <a:p xmlns:a="http://schemas.openxmlformats.org/drawingml/2006/main">
            <a:r>
              <a:t>Розрізнення понять: Учень не прирівнює Google-вхід до створення каналу.</a:t>
            </a:r>
          </a:p>
          <a:p xmlns:a="http://schemas.openxmlformats.org/drawingml/2006/main">
            <a:r>
              <a:t>Доказ: Усне пояснення двох сторінок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Точність адреси: Назва, Handle та URL узгоджені.</a:t>
            </a:r>
          </a:p>
          <a:p xmlns:a="http://schemas.openxmlformats.org/drawingml/2006/main">
            <a:r>
              <a:t>Доказ: channel.txt і сторінка каналу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Самостійність перевірки: Файл збережений без секретів; невиконану реєстрацію позначено чесно.</a:t>
            </a:r>
          </a:p>
          <a:p xmlns:a="http://schemas.openxmlformats.org/drawingml/2006/main">
            <a:r>
              <a:t>Доказ: Повторне відкриття нотатки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ГІБРИДНИЙ ФОРМАТ</a:t>
            </a:r>
          </a:p>
          <a:p xmlns:a="http://schemas.openxmlformats.org/drawingml/2006/main">
            <a:r>
              <a:t>Віддалений учень показує лише відкриту нотатку та назву каналу. Під час входу демонстрацію екрана зупиняє; код не диктує й не надсилає в чат групи.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ЗАПАСНИЙ МАРШРУТ</a:t>
            </a:r>
          </a:p>
          <a:p xmlns:a="http://schemas.openxmlformats.org/drawingml/2006/main">
            <a:r>
              <a:t>Без сервісу учень заповнює план назви й Handle та позначає URL як неперевірений. Оцінюємо розуміння полів; створення каналу й доступність ідентифікатора залишаються неперевіреними.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ДОДАТКОВА ВПРАВА</a:t>
            </a:r>
          </a:p>
          <a:p xmlns:a="http://schemas.openxmlformats.org/drawingml/2006/main">
            <a:r>
              <a:t>Запропонуйте ще один Handle для тієї самої назви й поясніть, чому він зрозумілий; новий канал не створюйте.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8c6f5bf832f474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d6c04ecef14dc3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93182e1ef254d6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a676e383924d7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34cf8633f242d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9e50ce545284e6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864DEFC-6F13-49AE-B88E-44B9A65C03E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62B93E3E-4B66-4B46-8091-994C0846C1FC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604DA3E-65DE-40E4-BA8E-0FEF4B27707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E8BCD9C-6F8E-4397-8178-AF7932EBBA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0EAABF13-6F5A-4516-93DE-1BCF29A06A6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142CEE2-FE65-4E81-9881-0FFDA56C1A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A1A0D94-52F8-4B79-B8A0-4389560ED1B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81C5FD6-B86F-4A33-8112-4335A7FC78F0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8C7C146-6D42-40AD-89FC-42931E67B7F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7A0FCD1-4E3F-49F9-AF5C-70ACC95A8F1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d708244bce4adb" /><Relationship Type="http://schemas.openxmlformats.org/officeDocument/2006/relationships/slideLayout" Target="/ppt/slideLayouts/slideLayout1.xml" Id="Rcde3600987ba4276" /><Relationship Type="http://schemas.openxmlformats.org/officeDocument/2006/relationships/slideLayout" Target="/ppt/slideLayouts/slideLayout2.xml" Id="Re998dd523be6489a" /><Relationship Type="http://schemas.openxmlformats.org/officeDocument/2006/relationships/slideLayout" Target="/ppt/slideLayouts/slideLayout3.xml" Id="Refb9faeaa7f3476d" /><Relationship Type="http://schemas.openxmlformats.org/officeDocument/2006/relationships/slideLayout" Target="/ppt/slideLayouts/slideLayout4.xml" Id="R8d7e4ca1c12749aa" /><Relationship Type="http://schemas.openxmlformats.org/officeDocument/2006/relationships/slideLayout" Target="/ppt/slideLayouts/slideLayout5.xml" Id="R53139df862b64c32" /><Relationship Type="http://schemas.openxmlformats.org/officeDocument/2006/relationships/slideLayout" Target="/ppt/slideLayouts/slideLayout6.xml" Id="R039d3bda99f544e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de3600987ba4276"/>
    <p:sldLayoutId xmlns:r="http://schemas.openxmlformats.org/officeDocument/2006/relationships" id="2147483650" r:id="Re998dd523be6489a"/>
    <p:sldLayoutId xmlns:r="http://schemas.openxmlformats.org/officeDocument/2006/relationships" id="2147483651" r:id="Refb9faeaa7f3476d"/>
    <p:sldLayoutId xmlns:r="http://schemas.openxmlformats.org/officeDocument/2006/relationships" id="2147483652" r:id="R8d7e4ca1c12749aa"/>
    <p:sldLayoutId xmlns:r="http://schemas.openxmlformats.org/officeDocument/2006/relationships" id="2147483653" r:id="R53139df862b64c32"/>
    <p:sldLayoutId xmlns:r="http://schemas.openxmlformats.org/officeDocument/2006/relationships" id="2147483654" r:id="R039d3bda99f544e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50feb1fab534e12" /><Relationship Type="http://schemas.openxmlformats.org/officeDocument/2006/relationships/image" Target="/ppt/media/image.jpeg" Id="Rb628fc86f2ee460d" /><Relationship Type="http://schemas.openxmlformats.org/officeDocument/2006/relationships/notesSlide" Target="/ppt/notesSlides/notesSlide1.xml" Id="R15dec8ecd8f9436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cf580050094074" /><Relationship Type="http://schemas.openxmlformats.org/officeDocument/2006/relationships/notesSlide" Target="/ppt/notesSlides/notesSlide2.xml" Id="Rf3347caf3598498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b2d3fa5db9e4766" /><Relationship Type="http://schemas.openxmlformats.org/officeDocument/2006/relationships/image" Target="/ppt/media/image.png" Id="R7589045c015a4f05" /><Relationship Type="http://schemas.openxmlformats.org/officeDocument/2006/relationships/notesSlide" Target="/ppt/notesSlides/notesSlide3.xml" Id="R6ba180b06cf64c3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18db27156314d43" /><Relationship Type="http://schemas.openxmlformats.org/officeDocument/2006/relationships/notesSlide" Target="/ppt/notesSlides/notesSlide4.xml" Id="R4824210f8e6848c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f35690c8234709" /><Relationship Type="http://schemas.openxmlformats.org/officeDocument/2006/relationships/notesSlide" Target="/ppt/notesSlides/notesSlide5.xml" Id="R5a3c8249e7304fd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13ec1cfe3741bc" /><Relationship Type="http://schemas.openxmlformats.org/officeDocument/2006/relationships/notesSlide" Target="/ppt/notesSlides/notesSlide6.xml" Id="R38a51b76364d4e7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076118c80f4a40" /><Relationship Type="http://schemas.openxmlformats.org/officeDocument/2006/relationships/notesSlide" Target="/ppt/notesSlides/notesSlide7.xml" Id="R233beb6c214f499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c65113ef320459c" /><Relationship Type="http://schemas.openxmlformats.org/officeDocument/2006/relationships/notesSlide" Target="/ppt/notesSlides/notesSlide8.xml" Id="Rf107ed8f509a428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ca4f3cb81d469a" /><Relationship Type="http://schemas.openxmlformats.org/officeDocument/2006/relationships/notesSlide" Target="/ppt/notesSlides/notesSlide9.xml" Id="R93888f23a7d24ad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1558adb76fe4f08" /><Relationship Type="http://schemas.openxmlformats.org/officeDocument/2006/relationships/notesSlide" Target="/ppt/notesSlides/notesSlide10.xml" Id="R8d74d2a5185b45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7382dc86e2a4e45" /><Relationship Type="http://schemas.openxmlformats.org/officeDocument/2006/relationships/notesSlide" Target="/ppt/notesSlides/notesSlide11.xml" Id="R0535cbecca1549b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56d648ff7848c2" /><Relationship Type="http://schemas.openxmlformats.org/officeDocument/2006/relationships/notesSlide" Target="/ppt/notesSlides/notesSlide12.xml" Id="Rc7e10c55c1c34a4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171bdbb0ce84f31" /><Relationship Type="http://schemas.openxmlformats.org/officeDocument/2006/relationships/notesSlide" Target="/ppt/notesSlides/notesSlide13.xml" Id="R068e3b61e5b046e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ae55beff8c44a3" /><Relationship Type="http://schemas.openxmlformats.org/officeDocument/2006/relationships/notesSlide" Target="/ppt/notesSlides/notesSlide14.xml" Id="R52f42333850b49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lesson-number">
            <a:extLst xmlns:a="http://schemas.openxmlformats.org/drawingml/2006/main">
              <a:ext uri="{FF2B5EF4-FFF2-40B4-BE49-F238E27FC236}">
                <a16:creationId xmlns:a16="http://schemas.microsoft.com/office/drawing/2014/main" id="{33EC809E-4EB8-4EC7-902A-A398B85E4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"/>
            <a:ext cx="19050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8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48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19</a:t>
            </a:r>
          </a:p>
        </p:txBody>
      </p:sp>
      <p:sp>
        <p:nvSpPr>
          <p:cNvPr id="2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D4893C4-58A5-4E23-A5F7-A485571D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5905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42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42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Власний канал YouTube</a:t>
            </a:r>
          </a:p>
        </p:txBody>
      </p:sp>
      <p:pic>
        <p:nvPic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E15F20-DFDB-4077-91EF-51139237E0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28fc86f2ee460d"/>
          <a:stretch xmlns:a="http://schemas.openxmlformats.org/drawingml/2006/main"/>
        </p:blipFill>
        <p:spPr>
          <a:xfrm xmlns:a="http://schemas.openxmlformats.org/drawingml/2006/main">
            <a:off x="6858000" y="1720850"/>
            <a:ext cx="4724400" cy="3149600"/>
          </a:xfrm>
          <a:prstGeom xmlns:a="http://schemas.openxmlformats.org/drawingml/2006/main" prst="rect">
            <a:avLst/>
          </a:prstGeom>
        </p:spPr>
      </p:pic>
      <p:sp>
        <p:nvSpPr>
          <p:cNvPr id="4" name="duration">
            <a:extLst xmlns:a="http://schemas.openxmlformats.org/drawingml/2006/main">
              <a:ext uri="{FF2B5EF4-FFF2-40B4-BE49-F238E27FC236}">
                <a16:creationId xmlns:a16="http://schemas.microsoft.com/office/drawing/2014/main" id="{DEE2AFC5-6E03-4ABB-8B03-577EEDD04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15000"/>
            <a:ext cx="5238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1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21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30 хвилин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EB1BFAC-8031-4C91-90B4-49A3F8AE6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20CCBF3-A631-4375-9C6E-E326F638D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 / 14</a:t>
            </a:r>
          </a:p>
        </p:txBody>
      </p:sp>
      <p:sp>
        <p:nvSpPr>
          <p:cNvPr id="8" name="school-brand">
            <a:extLst xmlns:a="http://schemas.openxmlformats.org/drawingml/2006/main">
              <a:ext uri="{FF2B5EF4-FFF2-40B4-BE49-F238E27FC236}">
                <a16:creationId xmlns:a16="http://schemas.microsoft.com/office/drawing/2014/main" id="{C5E549FD-60C5-4388-BB93-AE86CCA28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733425"/>
            <a:ext cx="5715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1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КОД ОПОРУ</a:t>
            </a:r>
          </a:p>
        </p:txBody>
      </p:sp>
    </p:spTree>
    <p:extLst>
      <p:ext uri="{BB962C8B-B14F-4D97-AF65-F5344CB8AC3E}">
        <p14:creationId xmlns:p14="http://schemas.microsoft.com/office/powerpoint/2010/main" val="182380967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7CEFE03-5A14-4979-B2F7-E90037A3A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Результат заняття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E593EA9-52B3-4FF4-AA2D-864CA5EE4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Розрізните вхід у Google і власний канал YouTube.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6A2DE4A6-4769-4B2C-B262-41F07D338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Збережете назву, Handle та адресу каналу в channel.txt.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35FCF128-0204-4ECF-B00D-0A18D93C1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Оберете тему відео й поясните, для кого вона.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8130271-96C8-4149-AD4B-4E8BC93EE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04B5E62-43F5-422D-B0B3-47C7E8DB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2 / 14</a:t>
            </a:r>
          </a:p>
        </p:txBody>
      </p:sp>
    </p:spTree>
    <p:extLst>
      <p:ext uri="{BB962C8B-B14F-4D97-AF65-F5344CB8AC3E}">
        <p14:creationId xmlns:p14="http://schemas.microsoft.com/office/powerpoint/2010/main" val="8474334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90CE29B-8BD6-4A84-A7D4-C8E063697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Google-акаунт і канал</a:t>
            </a:r>
          </a:p>
        </p:txBody>
      </p:sp>
      <p:pic>
        <p:nvPic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8FE159-A43B-49A3-9E97-F20C5F8CE99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89045c015a4f05"/>
          <a:srcRect xmlns:a="http://schemas.openxmlformats.org/drawingml/2006/main" l="2433" t="25907" r="2433" b="5181"/>
          <a:stretch xmlns:a="http://schemas.openxmlformats.org/drawingml/2006/main"/>
        </p:blipFill>
        <p:spPr>
          <a:xfrm xmlns:a="http://schemas.openxmlformats.org/drawingml/2006/main">
            <a:off x="609600" y="1655951"/>
            <a:ext cx="10972800" cy="3736598"/>
          </a:xfrm>
          <a:prstGeom xmlns:a="http://schemas.openxmlformats.org/drawingml/2006/main" prst="rect">
            <a:avLst/>
          </a:prstGeom>
        </p:spPr>
      </p:pic>
      <p:sp>
        <p:nvSpPr>
          <p:cNvPr id="3" name="visual-caption">
            <a:extLst xmlns:a="http://schemas.openxmlformats.org/drawingml/2006/main">
              <a:ext uri="{FF2B5EF4-FFF2-40B4-BE49-F238E27FC236}">
                <a16:creationId xmlns:a16="http://schemas.microsoft.com/office/drawing/2014/main" id="{13ECA6B4-5848-4343-AA5A-FB9C5445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9728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25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25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Google-акаунт дає змогу ввійти. Канал є сторінкою автора з його відео.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7014505-FBBB-4244-AC0F-B8898CB1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0–5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046D3197-C914-4791-8387-2901F770C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3 / 14</a:t>
            </a:r>
          </a:p>
        </p:txBody>
      </p:sp>
    </p:spTree>
    <p:extLst>
      <p:ext uri="{BB962C8B-B14F-4D97-AF65-F5344CB8AC3E}">
        <p14:creationId xmlns:p14="http://schemas.microsoft.com/office/powerpoint/2010/main" val="20121907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462DD37-03B5-40BA-8523-D29250FDF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 та Handle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92FF202-09B6-4E22-87E9-8270ADFB6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Назва пояснює тему каналу.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49E19A8B-5F35-4335-8477-2CA171EB5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Handle — унікальне ім’я з @.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AB0A461-0C4A-40FD-A94B-08F8F81D1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109728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Доступність Handle перевіряємо в YouTube.</a:t>
            </a:r>
          </a:p>
        </p:txBody>
      </p:sp>
      <p:sp>
        <p:nvSpPr>
          <p:cNvPr id="5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E8F850E-C180-4288-AC93-47DE855B2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5–10 хв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A478BA37-76AD-4350-8245-0BA4DEA721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4 / 14</a:t>
            </a:r>
          </a:p>
        </p:txBody>
      </p:sp>
    </p:spTree>
    <p:extLst>
      <p:ext uri="{BB962C8B-B14F-4D97-AF65-F5344CB8AC3E}">
        <p14:creationId xmlns:p14="http://schemas.microsoft.com/office/powerpoint/2010/main" val="7037180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BA777E7-135E-4037-A2DA-772B39063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варіанти назви</a:t>
            </a:r>
          </a:p>
        </p:txBody>
      </p:sp>
      <p:sp>
        <p:nvSpPr>
          <p:cNvPr id="2" name="prompt">
            <a:extLst xmlns:a="http://schemas.openxmlformats.org/drawingml/2006/main">
              <a:ext uri="{FF2B5EF4-FFF2-40B4-BE49-F238E27FC236}">
                <a16:creationId xmlns:a16="http://schemas.microsoft.com/office/drawing/2014/main" id="{3D85AC66-3B3C-4E42-9A28-3A51A40EE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3371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defPPr>
            <a:lvl1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1pPr>
            <a:lvl2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2pPr>
            <a:lvl3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3pPr>
            <a:lvl4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4pPr>
            <a:lvl5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5pPr>
            <a:lvl6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6pPr>
            <a:lvl7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7pPr>
            <a:lvl8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8pPr>
            <a:lvl9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lvl9pPr>
          </a:lstStyle>
          <a:p xmlns:a="http://schemas.openxmlformats.org/drawingml/2006/main">
            <a:pPr>
              <a:buNone/>
              <a:defRPr sz="2400" b="0">
                <a:solidFill>
                  <a:srgbClr val="193342"/>
                </a:solidFill>
                <a:latin typeface="Consolas"/>
                <a:ea typeface="Consolas"/>
                <a:cs typeface="Consolas"/>
              </a:defRPr>
            </a:pPr>
            <a:r>
              <a:rPr sz="2400" b="0">
                <a:solidFill>
                  <a:srgbClr val="193342"/>
                </a:solidFill>
                <a:latin typeface="Consolas"/>
                <a:ea typeface="Consolas"/>
                <a:cs typeface="Consolas"/>
              </a:rPr>
              <a:t>Запропонуй три короткі назви каналу про книжки, прогулянки й порядок удома. Тон спокійний. Без обіцянок успіху та слова «експерт». До кожної назви — одне речення про зміст.</a:t>
            </a:r>
          </a:p>
        </p:txBody>
      </p:sp>
      <p:sp>
        <p:nvSpPr>
          <p:cNvPr id="3" name="copy-source">
            <a:extLst xmlns:a="http://schemas.openxmlformats.org/drawingml/2006/main">
              <a:ext uri="{FF2B5EF4-FFF2-40B4-BE49-F238E27FC236}">
                <a16:creationId xmlns:a16="http://schemas.microsoft.com/office/drawing/2014/main" id="{900ABB40-D7F0-4A5E-A349-50EE7BFB7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9800"/>
            <a:ext cx="10972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8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8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Повний запит: L19_prompts.txt</a:t>
            </a:r>
          </a:p>
        </p:txBody>
      </p:sp>
      <p:sp>
        <p:nvSpPr>
          <p:cNvPr id="4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FE400AF-9E07-4D75-AF2A-C00927490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5–10 хв</a:t>
            </a:r>
          </a:p>
        </p:txBody>
      </p:sp>
      <p:sp>
        <p:nvSpPr>
          <p:cNvPr id="5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03AFBBD-D6B0-425A-91B2-AB1D24F94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5 / 14</a:t>
            </a:r>
          </a:p>
        </p:txBody>
      </p:sp>
    </p:spTree>
    <p:extLst>
      <p:ext uri="{BB962C8B-B14F-4D97-AF65-F5344CB8AC3E}">
        <p14:creationId xmlns:p14="http://schemas.microsoft.com/office/powerpoint/2010/main" val="20587459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B150923-7A43-4BAB-B976-4ED72BD55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Вхід у свій запис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8D16E59-DA23-43E6-8F51-B55639C81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3A981F3-7637-4FB8-915D-6AEA9336B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youtube.com і натисніть Sign in.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E2FC8E0E-8752-4BD1-AA38-8FC468932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2EBBCCB-2C26-4BC1-B534-CA8D1D170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Скористайтеся своїм Google-акаунтом.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1B87F8B-026C-41B7-9339-37B7D55B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A5B3777-370A-4A01-A515-12FF35D7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акаунта немає, виберіть Create account для особистого використання.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8E42425-DFAE-4C4C-AFEA-DF8588486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6F4C630E-D658-423D-92C9-EAF96E58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Пароль і код вводьте без демонстрації екрана.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EB37C93F-2C77-4384-A5D2-AFE4AEE22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10–18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BEE1598B-980E-4E44-890B-CDCA61604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6 / 14</a:t>
            </a:r>
          </a:p>
        </p:txBody>
      </p:sp>
    </p:spTree>
    <p:extLst>
      <p:ext uri="{BB962C8B-B14F-4D97-AF65-F5344CB8AC3E}">
        <p14:creationId xmlns:p14="http://schemas.microsoft.com/office/powerpoint/2010/main" val="16042180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32B499C-3D26-42A5-A26D-EBBB3661D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Створення каналу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EE5BE82-4C8D-4165-9DBB-452251D11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0B6AF0CA-0BBE-4110-9307-633894459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Фото профілю → Settings → Account.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08B1CFBD-4DA2-4C44-8D4B-A5B2C393C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CC27F7EB-3B39-4893-8EE4-2423E11A8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Add or manage channel(s) → Create a channel.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67D92FCE-7FE6-4D15-8AC4-4901517E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8BB35BA2-BF09-47B1-90D5-EC14D9F4F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Уведіть назву та доступний Handle.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1B8A97E-FE23-442D-B4D0-D6BE59E0D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7AA2883-D810-4509-8272-66906E416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Натисніть Create channel.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78039CA-2A20-4C47-B1BD-A24D43FE5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10–18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426C042-0D99-45C1-BF35-367F5E054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7 / 14</a:t>
            </a:r>
          </a:p>
        </p:txBody>
      </p:sp>
    </p:spTree>
    <p:extLst>
      <p:ext uri="{BB962C8B-B14F-4D97-AF65-F5344CB8AC3E}">
        <p14:creationId xmlns:p14="http://schemas.microsoft.com/office/powerpoint/2010/main" val="2875838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A237AB5-56D0-4958-B3D7-73708CE38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Перевірка свого каналу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431DA84-F7EF-40A8-BDD0-A99D26586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97D0AB0A-1574-48F2-8B13-B6B3F2DB1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YouTube Studio через меню профілю.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C27B1E2-A8C5-429E-A834-5CCC2469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EB224E8-E41A-4C15-8772-564E2DA9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назву каналу біля фото.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1AC856DE-F967-4405-8C7B-DC249E300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72FF572D-A6A2-4B7E-832F-BB18EB54F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канал чужий, перевірте поточний акаунт.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47CCD280-7A2C-42BE-B907-C2A312354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10–18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85728ECE-5567-4C13-B263-60EAD683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8 / 14</a:t>
            </a:r>
          </a:p>
        </p:txBody>
      </p:sp>
    </p:spTree>
    <p:extLst>
      <p:ext uri="{BB962C8B-B14F-4D97-AF65-F5344CB8AC3E}">
        <p14:creationId xmlns:p14="http://schemas.microsoft.com/office/powerpoint/2010/main" val="55325436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F190EF72-4385-4DDA-A1BA-536C604EF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Файл channel.txt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B299041-E705-4462-8A4E-3075F97C4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C78D05A-D093-4E8D-893B-2C51EF8A8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Відкрийте сторінку свого каналу й скопіюйте її URL.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FEAEF957-E409-4ED9-AB23-2341ACF99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18C66A4F-4F63-4A49-9DCF-41D730BDA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Documents\AI-practice створіть папку content.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8A3EAE7-340D-4BC9-A90A-97A282AFE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F782EDE2-3964-4F8B-AEAB-979B6EE76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Збережіть назву, Handle та URL у content\channel.txt.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C194167-B300-42C3-877B-BD5E05C7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03BE6203-2A44-4C36-8536-2F7887F5F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Пароль у навчальний файл не додавайте.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20CAECFF-D0F9-44DD-8FD2-AF3471015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18–25 хв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FBCDE2D-D9CB-42EC-8EF4-19890E5CE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9 / 14</a:t>
            </a:r>
          </a:p>
        </p:txBody>
      </p:sp>
    </p:spTree>
    <p:extLst>
      <p:ext uri="{BB962C8B-B14F-4D97-AF65-F5344CB8AC3E}">
        <p14:creationId xmlns:p14="http://schemas.microsoft.com/office/powerpoint/2010/main" val="70541650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4F6A0BD-B645-4FB2-8DA2-40970A619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Повторне відкриття файла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06663E3-B94D-4D94-8072-BB07321C4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1C98FC8F-EF08-4217-8954-9162D09D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Закрийте channel.txt і відкрийте з папки.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C6D5D1D-1FFC-4513-9D00-B2DAA77AC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EFA9E9FF-4219-4D30-AB94-DAD51AB88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Звірте всі три значення зі сторінкою каналу.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848D1FE-4FEB-4000-94E3-951D66F59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ADA6DB2D-A634-4FB8-9309-365442B1A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Назвіть, що справді створили або перевірили.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92049005-4583-42EF-8917-443C8CABFF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18–25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998F49B5-50B5-4B28-9E35-220DD62B6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10 / 14</a:t>
            </a:r>
          </a:p>
        </p:txBody>
      </p:sp>
    </p:spTree>
    <p:extLst>
      <p:ext uri="{BB962C8B-B14F-4D97-AF65-F5344CB8AC3E}">
        <p14:creationId xmlns:p14="http://schemas.microsoft.com/office/powerpoint/2010/main" val="103376190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533059D-4980-467A-B8AF-EC6429ED3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Якщо створення недоступне</a:t>
            </a:r>
          </a:p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E5E5B303-B4C3-4C49-9373-423D6E1C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YouTube Premium для цієї вправи не потрібен.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DD449EC-8C09-4130-9457-2BB18D631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Керований акаунт може мати обмеження.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BD0E4712-5028-4812-B40F-193875292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З’ясуйте правила з адміністратором.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838322FA-E088-4275-B6B9-E761205C9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109728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Без доступу підготуйте картку назви й Handle.</a:t>
            </a:r>
          </a:p>
        </p:txBody>
      </p:sp>
      <p:sp>
        <p:nvSpPr>
          <p:cNvPr id="6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107BE316-59A5-494B-9698-C9321EEE2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18–25 хв</a:t>
            </a:r>
          </a:p>
        </p:txBody>
      </p:sp>
      <p:sp>
        <p:nvSpPr>
          <p:cNvPr id="7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212D61D1-9430-42F3-A69E-DB2DD0A8A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11 / 14</a:t>
            </a:r>
          </a:p>
        </p:txBody>
      </p:sp>
    </p:spTree>
    <p:extLst>
      <p:ext uri="{BB962C8B-B14F-4D97-AF65-F5344CB8AC3E}">
        <p14:creationId xmlns:p14="http://schemas.microsoft.com/office/powerpoint/2010/main" val="2488222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561B1ED9-FD65-40A9-BC48-9048C244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Самоперевірка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912E361-11F7-4691-9CD6-373E7705B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29DF3DC4-E991-4953-A8EA-BA1F1B84C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Gmail працює, але завантажити відео нікуди. Чого бракує?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BF7A5897-9319-465B-8C17-5A9C68C73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16FA24E-FEE2-43A8-B7C6-21463E8C7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Чи можна зберегти пароль поруч з URL?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EBCF523-150F-4F94-AC8B-6FF2BB4887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89BC2C5-0427-4C23-9144-471CE1169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YouTube повідомляє, що запропонований ШІ Handle зайнятий. Що робити?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82E76C05-7843-4DCF-9846-7103E69CF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25–30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CA981FFC-7BFE-40E5-A28D-C9F388E17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12 / 14</a:t>
            </a:r>
          </a:p>
        </p:txBody>
      </p:sp>
    </p:spTree>
    <p:extLst>
      <p:ext uri="{BB962C8B-B14F-4D97-AF65-F5344CB8AC3E}">
        <p14:creationId xmlns:p14="http://schemas.microsoft.com/office/powerpoint/2010/main" val="12491082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slide-title">
            <a:extLst xmlns:a="http://schemas.openxmlformats.org/drawingml/2006/main">
              <a:ext uri="{FF2B5EF4-FFF2-40B4-BE49-F238E27FC236}">
                <a16:creationId xmlns:a16="http://schemas.microsoft.com/office/drawing/2014/main" id="{89993650-6A1C-4760-B738-13FE200CE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Три теми коротких відео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8FC70B61-F0FD-4E83-93AC-C59FB2B30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5BF48525-D4D4-49F6-8136-63D462699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У content\channel-topic.txt або на аркуші запишіть три теми.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91896D81-D9C4-4302-9516-75FD04A8C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70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FAFA968F-8C7E-4F00-9E1E-C0293AD66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670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Виберіть одну тему. Запишіть, для кого відео та що глядач повторить.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A3879C4B-39E2-496E-91E6-166E196235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69C79CC8-F1CB-4189-854D-A374DA537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324350"/>
            <a:ext cx="1022985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Двома реченнями поясніть зв’язок теми з назвою каналу.</a:t>
            </a:r>
          </a:p>
        </p:txBody>
      </p:sp>
      <p:sp>
        <p:nvSpPr>
          <p:cNvPr id="8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09ABF3B1-49F6-4B73-AAFC-0742E7A91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    25–30 хв</a:t>
            </a:r>
          </a:p>
        </p:txBody>
      </p:sp>
      <p:sp>
        <p:nvSpPr>
          <p:cNvPr id="9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FC2E20BE-955D-428C-9C2C-B53989003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13 / 14</a:t>
            </a:r>
          </a:p>
        </p:txBody>
      </p:sp>
    </p:spTree>
    <p:extLst>
      <p:ext uri="{BB962C8B-B14F-4D97-AF65-F5344CB8AC3E}">
        <p14:creationId xmlns:p14="http://schemas.microsoft.com/office/powerpoint/2010/main" val="32197649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BF8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slide-title">
            <a:extLst xmlns:a="http://schemas.openxmlformats.org/drawingml/2006/main">
              <a:ext uri="{FF2B5EF4-FFF2-40B4-BE49-F238E27FC236}">
                <a16:creationId xmlns:a16="http://schemas.microsoft.com/office/drawing/2014/main" id="{3716B579-CFD1-4E50-A9B1-C2D22D9EB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"/>
            <a:ext cx="109728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3300" b="1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3300" b="1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Готова домашня нотатка</a:t>
            </a:r>
          </a:p>
        </p:txBody>
      </p:sp>
      <p:sp>
        <p:nvSpPr>
          <p:cNvPr id="2" name="step-number">
            <a:extLst xmlns:a="http://schemas.openxmlformats.org/drawingml/2006/main">
              <a:ext uri="{FF2B5EF4-FFF2-40B4-BE49-F238E27FC236}">
                <a16:creationId xmlns:a16="http://schemas.microsoft.com/office/drawing/2014/main" id="{28F6AA50-E3A6-4FD7-BA7D-EE3E24A0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0975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01</a:t>
            </a:r>
          </a:p>
        </p:txBody>
      </p:sp>
      <p:sp>
        <p:nvSpPr>
          <p:cNvPr id="3" name="body">
            <a:extLst xmlns:a="http://schemas.openxmlformats.org/drawingml/2006/main">
              <a:ext uri="{FF2B5EF4-FFF2-40B4-BE49-F238E27FC236}">
                <a16:creationId xmlns:a16="http://schemas.microsoft.com/office/drawing/2014/main" id="{D6EA74EF-4E11-4D52-9925-D99FCDF18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180975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Є три різні теми.</a:t>
            </a:r>
          </a:p>
        </p:txBody>
      </p:sp>
      <p:sp>
        <p:nvSpPr>
          <p:cNvPr id="4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67D1A1A-4066-443D-8D67-2D5AA4985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02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385D683B-6352-40CB-BF4E-18A276975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6702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Обрана тема має конкретного глядача й дію.</a:t>
            </a:r>
          </a:p>
        </p:txBody>
      </p:sp>
      <p:sp>
        <p:nvSpPr>
          <p:cNvPr id="6" name="step-number">
            <a:extLst xmlns:a="http://schemas.openxmlformats.org/drawingml/2006/main">
              <a:ext uri="{FF2B5EF4-FFF2-40B4-BE49-F238E27FC236}">
                <a16:creationId xmlns:a16="http://schemas.microsoft.com/office/drawing/2014/main" id="{7C0DEF00-32D7-42DB-99D3-F20B8466B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03</a:t>
            </a:r>
          </a:p>
        </p:txBody>
      </p:sp>
      <p:sp>
        <p:nvSpPr>
          <p:cNvPr id="7" name="body">
            <a:extLst xmlns:a="http://schemas.openxmlformats.org/drawingml/2006/main">
              <a:ext uri="{FF2B5EF4-FFF2-40B4-BE49-F238E27FC236}">
                <a16:creationId xmlns:a16="http://schemas.microsoft.com/office/drawing/2014/main" id="{17E478BE-7DEE-4EBD-91CF-5F36F2394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924300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Пояснення узгоджує тему з назвою каналу.</a:t>
            </a:r>
          </a:p>
        </p:txBody>
      </p:sp>
      <p:sp>
        <p:nvSpPr>
          <p:cNvPr id="8" name="step-number">
            <a:extLst xmlns:a="http://schemas.openxmlformats.org/drawingml/2006/main">
              <a:ext uri="{FF2B5EF4-FFF2-40B4-BE49-F238E27FC236}">
                <a16:creationId xmlns:a16="http://schemas.microsoft.com/office/drawing/2014/main" id="{436C8E13-EC33-4C4D-AA29-FD02BA636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81575"/>
            <a:ext cx="5334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400" b="1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2400" b="1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04</a:t>
            </a:r>
          </a:p>
        </p:txBody>
      </p:sp>
      <p:sp>
        <p:nvSpPr>
          <p:cNvPr id="9" name="body">
            <a:extLst xmlns:a="http://schemas.openxmlformats.org/drawingml/2006/main">
              <a:ext uri="{FF2B5EF4-FFF2-40B4-BE49-F238E27FC236}">
                <a16:creationId xmlns:a16="http://schemas.microsoft.com/office/drawing/2014/main" id="{5C23EE79-9AE6-4E06-92A7-D24721599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4981575"/>
            <a:ext cx="102298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2700" b="0">
                <a:solidFill>
                  <a:srgbClr val="193342"/>
                </a:solidFill>
                <a:latin typeface="Calibri"/>
                <a:ea typeface="Calibri"/>
                <a:cs typeface="Calibri"/>
              </a:defRPr>
            </a:pPr>
            <a:r>
              <a:rPr sz="2700" b="0">
                <a:solidFill>
                  <a:srgbClr val="193342"/>
                </a:solidFill>
                <a:latin typeface="Calibri"/>
                <a:ea typeface="Calibri"/>
                <a:cs typeface="Calibri"/>
              </a:rPr>
              <a:t>Задум зрозумілий без усної підказки.</a:t>
            </a:r>
          </a:p>
        </p:txBody>
      </p:sp>
      <p:sp>
        <p:nvSpPr>
          <p:cNvPr id="10" name="source-footer">
            <a:extLst xmlns:a="http://schemas.openxmlformats.org/drawingml/2006/main">
              <a:ext uri="{FF2B5EF4-FFF2-40B4-BE49-F238E27FC236}">
                <a16:creationId xmlns:a16="http://schemas.microsoft.com/office/drawing/2014/main" id="{A4A828DC-E961-48F5-9850-7DD2E2612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62700"/>
            <a:ext cx="981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536772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536772"/>
                </a:solidFill>
                <a:latin typeface="Calibri"/>
                <a:ea typeface="Calibri"/>
                <a:cs typeface="Calibri"/>
              </a:rPr>
              <a:t>КОД ОПОРУ    Урок 19    Книга: с. 98</a:t>
            </a:r>
          </a:p>
        </p:txBody>
      </p:sp>
      <p:sp>
        <p:nvSpPr>
          <p:cNvPr id="11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698D530C-9BFF-42F9-95AB-7AD58511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362700"/>
            <a:ext cx="85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defPPr>
            <a:lvl1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1pPr>
            <a:lvl2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2pPr>
            <a:lvl3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3pPr>
            <a:lvl4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4pPr>
            <a:lvl5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5pPr>
            <a:lvl6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6pPr>
            <a:lvl7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7pPr>
            <a:lvl8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8pPr>
            <a:lvl9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>
              <a:buNone/>
              <a:defRPr sz="1500" b="0">
                <a:solidFill>
                  <a:srgbClr val="B45253"/>
                </a:solidFill>
                <a:latin typeface="Calibri"/>
                <a:ea typeface="Calibri"/>
                <a:cs typeface="Calibri"/>
              </a:defRPr>
            </a:pPr>
            <a:r>
              <a:rPr sz="1500" b="0">
                <a:solidFill>
                  <a:srgbClr val="B45253"/>
                </a:solidFill>
                <a:latin typeface="Calibri"/>
                <a:ea typeface="Calibri"/>
                <a:cs typeface="Calibri"/>
              </a:rPr>
              <a:t>14 / 14</a:t>
            </a:r>
          </a:p>
        </p:txBody>
      </p:sp>
    </p:spTree>
    <p:extLst>
      <p:ext uri="{BB962C8B-B14F-4D97-AF65-F5344CB8AC3E}">
        <p14:creationId xmlns:p14="http://schemas.microsoft.com/office/powerpoint/2010/main" val="84686511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2026-11-01T12:22:07.8170000Z</dcterms:created>
  <dcterms:modified xsi:type="dcterms:W3CDTF">2026-11-01T12:22:07.8170000Z</dcterms:modified>
</coreProperties>
</file>