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c2a826d50443ef" /><Relationship Type="http://schemas.openxmlformats.org/officeDocument/2006/relationships/extended-properties" Target="/docProps/app.xml" Id="Rbe2662195af24f8f" /><Relationship Type="http://schemas.openxmlformats.org/officeDocument/2006/relationships/officeDocument" Target="/ppt/presentation.xml" Id="R0c5e7b5d2f2740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09cc51e5614010"/>
  </p:sldMasterIdLst>
  <p:notesMasterIdLst>
    <p:notesMasterId xmlns:r="http://schemas.openxmlformats.org/officeDocument/2006/relationships" r:id="Rca7de217228e4e39"/>
  </p:notesMasterIdLst>
  <p:sldIdLst>
    <p:sldId xmlns:r="http://schemas.openxmlformats.org/officeDocument/2006/relationships" id="256" r:id="R1a1d955c9ffd4e4e"/>
    <p:sldId xmlns:r="http://schemas.openxmlformats.org/officeDocument/2006/relationships" id="257" r:id="Rf658ecd4fb7745f8"/>
    <p:sldId xmlns:r="http://schemas.openxmlformats.org/officeDocument/2006/relationships" id="258" r:id="Rf67f7686c9f34e60"/>
    <p:sldId xmlns:r="http://schemas.openxmlformats.org/officeDocument/2006/relationships" id="259" r:id="R2906b2ca696449e4"/>
    <p:sldId xmlns:r="http://schemas.openxmlformats.org/officeDocument/2006/relationships" id="260" r:id="Rc69f31d3adf94197"/>
    <p:sldId xmlns:r="http://schemas.openxmlformats.org/officeDocument/2006/relationships" id="261" r:id="Ra895a8fc8faa4bb0"/>
    <p:sldId xmlns:r="http://schemas.openxmlformats.org/officeDocument/2006/relationships" id="262" r:id="R10f0686e90b24ce8"/>
    <p:sldId xmlns:r="http://schemas.openxmlformats.org/officeDocument/2006/relationships" id="263" r:id="R22a835dfd98d426b"/>
    <p:sldId xmlns:r="http://schemas.openxmlformats.org/officeDocument/2006/relationships" id="264" r:id="R173293a799064181"/>
    <p:sldId xmlns:r="http://schemas.openxmlformats.org/officeDocument/2006/relationships" id="265" r:id="R85a8fa5cedb240c4"/>
    <p:sldId xmlns:r="http://schemas.openxmlformats.org/officeDocument/2006/relationships" id="266" r:id="Re3a4fc5aaafc4fd1"/>
    <p:sldId xmlns:r="http://schemas.openxmlformats.org/officeDocument/2006/relationships" id="267" r:id="R1b18e19679d94bba"/>
    <p:sldId xmlns:r="http://schemas.openxmlformats.org/officeDocument/2006/relationships" id="268" r:id="Rac24edfe581445c3"/>
    <p:sldId xmlns:r="http://schemas.openxmlformats.org/officeDocument/2006/relationships" id="269" r:id="R78a167d609d847eb"/>
    <p:sldId xmlns:r="http://schemas.openxmlformats.org/officeDocument/2006/relationships" id="270" r:id="R47eae2e3b19a497b"/>
    <p:sldId xmlns:r="http://schemas.openxmlformats.org/officeDocument/2006/relationships" id="271" r:id="R4bb83d0a207b4f03"/>
    <p:sldId xmlns:r="http://schemas.openxmlformats.org/officeDocument/2006/relationships" id="272" r:id="R5678d9259c9143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233adc8cb24016" /><Relationship Type="http://schemas.openxmlformats.org/officeDocument/2006/relationships/slideMaster" Target="/ppt/slideMasters/slideMaster1.xml" Id="R6609cc51e5614010" /><Relationship Type="http://schemas.openxmlformats.org/officeDocument/2006/relationships/notesMaster" Target="/ppt/notesMasters/notesMaster1.xml" Id="Rca7de217228e4e39" /><Relationship Type="http://schemas.openxmlformats.org/officeDocument/2006/relationships/presProps" Target="/ppt/presProps.xml" Id="R08bc5635d92145e4" /><Relationship Type="http://schemas.openxmlformats.org/officeDocument/2006/relationships/tableStyles" Target="/ppt/tableStyles.xml" Id="R40282a1a8c87452b" /><Relationship Type="http://schemas.openxmlformats.org/officeDocument/2006/relationships/slide" Target="/ppt/slides/slide1.xml" Id="R1a1d955c9ffd4e4e" /><Relationship Type="http://schemas.openxmlformats.org/officeDocument/2006/relationships/slide" Target="/ppt/slides/slide2.xml" Id="Rf658ecd4fb7745f8" /><Relationship Type="http://schemas.openxmlformats.org/officeDocument/2006/relationships/slide" Target="/ppt/slides/slide3.xml" Id="Rf67f7686c9f34e60" /><Relationship Type="http://schemas.openxmlformats.org/officeDocument/2006/relationships/slide" Target="/ppt/slides/slide4.xml" Id="R2906b2ca696449e4" /><Relationship Type="http://schemas.openxmlformats.org/officeDocument/2006/relationships/slide" Target="/ppt/slides/slide5.xml" Id="Rc69f31d3adf94197" /><Relationship Type="http://schemas.openxmlformats.org/officeDocument/2006/relationships/slide" Target="/ppt/slides/slide6.xml" Id="Ra895a8fc8faa4bb0" /><Relationship Type="http://schemas.openxmlformats.org/officeDocument/2006/relationships/slide" Target="/ppt/slides/slide7.xml" Id="R10f0686e90b24ce8" /><Relationship Type="http://schemas.openxmlformats.org/officeDocument/2006/relationships/slide" Target="/ppt/slides/slide8.xml" Id="R22a835dfd98d426b" /><Relationship Type="http://schemas.openxmlformats.org/officeDocument/2006/relationships/slide" Target="/ppt/slides/slide9.xml" Id="R173293a799064181" /><Relationship Type="http://schemas.openxmlformats.org/officeDocument/2006/relationships/slide" Target="/ppt/slides/slide10.xml" Id="R85a8fa5cedb240c4" /><Relationship Type="http://schemas.openxmlformats.org/officeDocument/2006/relationships/slide" Target="/ppt/slides/slide11.xml" Id="Re3a4fc5aaafc4fd1" /><Relationship Type="http://schemas.openxmlformats.org/officeDocument/2006/relationships/slide" Target="/ppt/slides/slide12.xml" Id="R1b18e19679d94bba" /><Relationship Type="http://schemas.openxmlformats.org/officeDocument/2006/relationships/slide" Target="/ppt/slides/slide13.xml" Id="Rac24edfe581445c3" /><Relationship Type="http://schemas.openxmlformats.org/officeDocument/2006/relationships/slide" Target="/ppt/slides/slide14.xml" Id="R78a167d609d847eb" /><Relationship Type="http://schemas.openxmlformats.org/officeDocument/2006/relationships/slide" Target="/ppt/slides/slide15.xml" Id="R47eae2e3b19a497b" /><Relationship Type="http://schemas.openxmlformats.org/officeDocument/2006/relationships/slide" Target="/ppt/slides/slide16.xml" Id="R4bb83d0a207b4f03" /><Relationship Type="http://schemas.openxmlformats.org/officeDocument/2006/relationships/slide" Target="/ppt/slides/slide17.xml" Id="R5678d9259c9143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5c711b31c14d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e730d6c3b64508" /><Relationship Type="http://schemas.openxmlformats.org/officeDocument/2006/relationships/notesMaster" Target="/ppt/notesMasters/notesMaster1.xml" Id="Rf89c41083a0549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549fec7c4d49a2" /><Relationship Type="http://schemas.openxmlformats.org/officeDocument/2006/relationships/notesMaster" Target="/ppt/notesMasters/notesMaster1.xml" Id="R991d64291fef48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298eecdf874df3" /><Relationship Type="http://schemas.openxmlformats.org/officeDocument/2006/relationships/notesMaster" Target="/ppt/notesMasters/notesMaster1.xml" Id="R900d7abaeb0f4c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febef1c80d4d68" /><Relationship Type="http://schemas.openxmlformats.org/officeDocument/2006/relationships/notesMaster" Target="/ppt/notesMasters/notesMaster1.xml" Id="Rf561bfa799bd40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c6c653298a4365" /><Relationship Type="http://schemas.openxmlformats.org/officeDocument/2006/relationships/notesMaster" Target="/ppt/notesMasters/notesMaster1.xml" Id="Ra30781b70af749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760a7ed366461e" /><Relationship Type="http://schemas.openxmlformats.org/officeDocument/2006/relationships/notesMaster" Target="/ppt/notesMasters/notesMaster1.xml" Id="R8a93e0b265cb45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544caebebc4fb0" /><Relationship Type="http://schemas.openxmlformats.org/officeDocument/2006/relationships/notesMaster" Target="/ppt/notesMasters/notesMaster1.xml" Id="R831cffc262fe43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c29b91119a4f17" /><Relationship Type="http://schemas.openxmlformats.org/officeDocument/2006/relationships/notesMaster" Target="/ppt/notesMasters/notesMaster1.xml" Id="R75c072340a6a4a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b0a1447a3c4852" /><Relationship Type="http://schemas.openxmlformats.org/officeDocument/2006/relationships/notesMaster" Target="/ppt/notesMasters/notesMaster1.xml" Id="Redb12346e7cf49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dfd265a6c24a93" /><Relationship Type="http://schemas.openxmlformats.org/officeDocument/2006/relationships/notesMaster" Target="/ppt/notesMasters/notesMaster1.xml" Id="Rac05c50fa6164f8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b3ca64f322b4699" /><Relationship Type="http://schemas.openxmlformats.org/officeDocument/2006/relationships/notesMaster" Target="/ppt/notesMasters/notesMaster1.xml" Id="R3283e709689040d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11f01e051f46f9" /><Relationship Type="http://schemas.openxmlformats.org/officeDocument/2006/relationships/notesMaster" Target="/ppt/notesMasters/notesMaster1.xml" Id="R34a0429e82e843d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e58fa91b3294320" /><Relationship Type="http://schemas.openxmlformats.org/officeDocument/2006/relationships/notesMaster" Target="/ppt/notesMasters/notesMaster1.xml" Id="R9cf034f9c6a54d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9e38fd033f241d6" /><Relationship Type="http://schemas.openxmlformats.org/officeDocument/2006/relationships/notesMaster" Target="/ppt/notesMasters/notesMaster1.xml" Id="Ra591fab386834f7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839758b07564d56" /><Relationship Type="http://schemas.openxmlformats.org/officeDocument/2006/relationships/notesMaster" Target="/ppt/notesMasters/notesMaster1.xml" Id="Rf4a4a36bda0b4d6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5a9438088904fe9" /><Relationship Type="http://schemas.openxmlformats.org/officeDocument/2006/relationships/notesMaster" Target="/ppt/notesMasters/notesMaster1.xml" Id="Rb30705503763474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daa3fea4a344310" /><Relationship Type="http://schemas.openxmlformats.org/officeDocument/2006/relationships/notesMaster" Target="/ppt/notesMasters/notesMaster1.xml" Id="R95119933f20f43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Підготуйте главу 20 з таблицею п’яти кадрів і таймер, доступний без входу в новий сервіс.</a:t>
            </a:r>
          </a:p>
          <a:p xmlns:a="http://schemas.openxmlformats.org/drawingml/2006/main">
            <a:r>
              <a:t>На столі залиште книжку, блокнот, ручку та легку коробку; приберіть документи й приватні екрани.</a:t>
            </a:r>
          </a:p>
          <a:p xmlns:a="http://schemas.openxmlformats.org/drawingml/2006/main">
            <a:r>
              <a:t>Перевірте на комп’ютерах папку Documents\AI-practice\content, створену в уроці 19.</a:t>
            </a:r>
          </a:p>
          <a:p xmlns:a="http://schemas.openxmlformats.org/drawingml/2006/main">
            <a:r>
              <a:t>Відкрийте Блокнот і доступний чат; збережіть книжкову таблицю для роботи без інтернету.</a:t>
            </a:r>
          </a:p>
          <a:p xmlns:a="http://schemas.openxmlformats.org/drawingml/2006/main">
            <a:r>
              <a:t>Домовтеся: репліки можна читати без знімання себе; участь у кадрі для планування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зберігає п’ять кадрів із часом, дією та реплікою в desk-script.txt.</a:t>
            </a:r>
          </a:p>
          <a:p xmlns:a="http://schemas.openxmlformats.org/drawingml/2006/main">
            <a:r>
              <a:t>Перевіряє суму 40 секунд і здійсненність знімання.</a:t>
            </a:r>
          </a:p>
          <a:p xmlns:a="http://schemas.openxmlformats.org/drawingml/2006/main">
            <a:r>
              <a:t>Відрізняє тривалість ролика від часу прибирання.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Порівняйте точну назву «Три кроки до вільного столу» з перебільшенням «Приберіть усе за 40 секунд».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Що обіцяє майбутнє відео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Наш результат — зрозумілий сценарій, за яким можна зняти ролик самому. Сорок секунд — тривалість монтажу; між двома записами може минути кілька хвилин. Тому назва «Три кроки до вільного столу» точніша за обіцянку прибрати все за сорок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стіл із книжкою, для якої мало місця. У Блокноті введіть мету, вертикальний формат і приблизні 40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створюють content\desk-script.txt і записують ці три початкові умови. Називають, що має бути видно наприкінці.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Очікуваний фінал — вільне місце, на якому вміщується книжка, а не лише закрита коробка.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Файл створюємо до звернення до ШІ, щоб знати, де зберігати обраний план.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Надішліть у доступному ChatGPT, Claude або Gemini. Приберіть із відповіді реквізит, якого немає.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5–12 хв. Отримуємо здійсненний план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ШІ не бачить нашого столу через саму назву завдання. Перелічимо предмети, кількість кадрів і межі. Якщо відповідь вимагає покупки органайзера чи другого оператора, це не вдаліша версія нашого плану: вона порушує умови.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ChatGPT, Claude або Gemini надішліть запит із prompts. Поруч відкрийте книжкову таблицю та знайдіть у відповіді п’ять кадрів.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 парах учні перевіряють один кадр: чи є час, одна видима дія й коротка репліка; вилучають відсутні предмети.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Кожен кадр можна показати на підготовленому столі, не купуючи реквізиту й не рухаючи камеру.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План п’яти кадрів</a:t>
            </a:r>
          </a:p>
          <a:p xmlns:a="http://schemas.openxmlformats.org/drawingml/2006/main">
            <a:r>
              <a:t>Допоможи підготувати 40-секундне відео українською про впорядкування столу. У кадрі лише руки, книжка, блокнот, ручка й коробка. П’ять кадрів: проблема, прибрати зайве, залишити потрібне, виділити місце для дрібниць, результат. Дай час кожного кадру, одну дію й одну коротку репліку. Без покупок, музики та обіцянок продуктивності.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П’ять здійсненних кадрів; порядок і сума перевіряються людиною.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Часові блоки йдуть послідовно.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Знайдіть межі всіх п’яти часових блоків. Покажіть, що 5–14 означає дев’ять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12–20 хв. Рахуємо час і зберігаємо послідовність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Позначка 5–14 означає дев’ять секунд, а не чотирнадцять. У нашому плані початок займає п’ять секунд, три дії — по дев’ять, результат — вісім. Кадр «до» потрібний першим: після прибирання зняти його вже не вийде без відтворення безладу.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таблиці покажіть межі 0–5, 5–14, 14–23, 23–32, 32–40. У калькуляторі складіть 5+9+9+9+8 та отримайте 40.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переносить перевірений план до desk-script.txt: час, дія та репліка. Партнер перевіряє суму й порядок без усного пояснення автора.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П’ять кадрів мають загальну тривалість 40 секунд; між початком і фіналом є три конкретні дії.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Часові блоки йдуть послідовно.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Знайдіть межі всіх п’яти часових блоків. Покажіть, що 5–14 означає дев’ять секунд.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Часові блоки йдуть послідовно.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Знайдіть межі всіх п’яти часових блоків. Покажіть, що 5–14 означає дев’ять секунд.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Очікувана сума — 40 секунд. Партнер перевіряє файл без усного пояснення автора.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Один учасник виконує, другий вимірює час. Потім поміняйтеся ролями.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20–30 хв. Репетиція без поспіху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Дія й слова повинні вміститися разом. Якщо репліка закінчується після зміни кадру, не потрібно говорити швидше: краще скоротити слова. Короткий напис називає дію, а голос її пояснює; вони не зобов’язані повторювати одне одного дослівно.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Прочитайте третю репліку у звичному темпі, одночасно залишаючи книжку, блокнот і ручку. Покажіть п’ять написів із блоку матеріалів та додайте їх нижче сценарію.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Один учень читає й показує дію, другий відміряє час; потім міняються ролями. Кожен скорочує одну незручну фразу й зберігає Ctrl+S.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Репліки завершені, руки лишаються в межах уявного кадру, фінальний результат видно достатньо довго.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Точні матеріали репетиції</a:t>
            </a:r>
          </a:p>
          <a:p xmlns:a="http://schemas.openxmlformats.org/drawingml/2006/main">
            <a:r>
              <a:t>0–5: «Для роботи мені потрібне вільне місце». 5–14: «Забираю те, що сьогодні не використовую». 14–23: «Залишаю лише речі для поточного завдання». 23–32: «Дрібні речі тримаю разом, а не по всьому столу». 32–40: «Тепер є місце для книжки. Спробуйте звільнити одну ділянку». Написи: Вільне місце; Прибрати зайве; Залишити потрібне; Скласти дрібниці; Готово до роботи.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Репліки відповідають діям книжкової таблиці; зміни скорочують слова, але не вигадують інший результат.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Швидше читання може приховати проблему сценарію. Перевірте оновлену фразу дією.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П’ять написів: «Вільне місце», «Прибрати зайве», «Залишити потрібне», «Скласти дрібниці», «Готово до роботи». Учні додають їх під планом у своєму файлі.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Камеру для цієї репетиції вмикати не обов’язково. Достатньо оглянути межі сцени.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30–35 хв. Перевірка готовності та домашня копія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Перед зніманням перевіримо сцену з боку камери: лист із адресою може бути помітний, навіть якщо ми його не помічаємо. Удома змінюємо тему на полицю, зберігши desk-script.txt для наступного уроку. Потрібна окрема копія shelf-script.txt, а не нова назва поверх основного сценарію.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Закрийте й відкрийте desk-script.txt. Покажіть у книжковому ДЗ нове ім’я файла та межу 30–45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одну приватну деталь, яку слід прибрати зі сцени, і пояснюють, як перевірять домашню суму часу.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План відкривається; учень розрізняє основний сценарій і домашню копію.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чату використайте книжковий план. Паперова версія не підтверджує цифрового збереження.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40 секунд. 2. Показати книжку на звільненому місці. 3. Замінити дією, яку можна зняти наявними засобами.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Скільки тривають п’ять кадрів?</a:t>
            </a:r>
          </a:p>
          <a:p xmlns:a="http://schemas.openxmlformats.org/drawingml/2006/main">
            <a:r>
              <a:t>Відповідь: 5 + 9 + 9 + 9 + 8 = 40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У ролику обіцяно вільне місце для книжки, але останній кадр показує лише коробку. Чого бракує?</a:t>
            </a:r>
          </a:p>
          <a:p xmlns:a="http://schemas.openxmlformats.org/drawingml/2006/main">
            <a:r>
              <a:t>Відповідь: Кадру, на якому видно вільне місце й книжку, що на ньому вміщується.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ШІ додав красиву, але нездійсненну сцену. Що робити?</a:t>
            </a:r>
          </a:p>
          <a:p xmlns:a="http://schemas.openxmlformats.org/drawingml/2006/main">
            <a:r>
              <a:t>Відповідь: Замінити її дією, яку можна зняти наявними засобами.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Скільки триває кадр 14–23?</a:t>
            </a:r>
          </a:p>
          <a:p xmlns:a="http://schemas.openxmlformats.org/drawingml/2006/main">
            <a:r>
              <a:t>Відповідь: Дев’ять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знімаємо до прибирання?</a:t>
            </a:r>
          </a:p>
          <a:p xmlns:a="http://schemas.openxmlformats.org/drawingml/2006/main">
            <a:r>
              <a:t>Відповідь: Початковий вигляд столу.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Початковий desk-script.txt залишається для уроку 21.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Збережіть окрему копію сценарію як `content\shelf-script.txt`. Змініть тему: підготуйте місце для трьох книжок на полиці. Початковий `desk-script.txt` залиште для наступного уроку.</a:t>
            </a:r>
          </a:p>
          <a:p xmlns:a="http://schemas.openxmlformats.org/drawingml/2006/main">
            <a:r>
              <a:t>2. Запишіть п’ять кадрів: початок, три дії та результат. Біля кожного вкажіть тривалість і одну репліку.</a:t>
            </a:r>
          </a:p>
          <a:p xmlns:a="http://schemas.openxmlformats.org/drawingml/2006/main">
            <a:r>
              <a:t>3. Прочитайте все вголос із секундоміром. Запишіть суму тривалостей і одну внесену правку. План має вкладатися в 30–45 секунд і використовувати лише наявні предмети.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shelf-script.txt або окрема паперова копія містить п’ять кадрів про три книжки на полиці, кожен із часом і реплікою.</a:t>
            </a:r>
          </a:p>
          <a:p xmlns:a="http://schemas.openxmlformats.org/drawingml/2006/main">
            <a:r>
              <a:t>Є сума 30–45 секунд і записана правка після читання вголос.</a:t>
            </a:r>
          </a:p>
          <a:p xmlns:a="http://schemas.openxmlformats.org/drawingml/2006/main">
            <a:r>
              <a:t>Використано наявні предмети; desk-script.txt збережено для уроку 21.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20, с. 102. Сценарій L20.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Оцінюйте здійсненність і перевірку часу, не літературну пишність реплік.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Повнота сценарію: Є п’ять часів, дій, реплік і п’ять написів.</a:t>
            </a:r>
          </a:p>
          <a:p xmlns:a="http://schemas.openxmlformats.org/drawingml/2006/main">
            <a:r>
              <a:t>Доказ: desk-script.txt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Хронометраж: Отримано 40 секунд; слова вміщуються у свої кадри.</a:t>
            </a:r>
          </a:p>
          <a:p xmlns:a="http://schemas.openxmlformats.org/drawingml/2006/main">
            <a:r>
              <a:t>Доказ: Сума й читання з таймером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Здійсненність: Достатньо наявних предметів і нерухомого телефона.</a:t>
            </a:r>
          </a:p>
          <a:p xmlns:a="http://schemas.openxmlformats.org/drawingml/2006/main">
            <a:r>
              <a:t>Доказ: Репетиція та пояснення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надсилає лише сценарій або показує його вікно. Репетицію може провести без камери й повідомити фактичний час читання; викладач перевіряє логіку за текстом.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чату використайте книжковий план; без комп’ютера запишіть його на папері. Сценарій і хронометраж перевірені, але цифрове збереження та знімання ще не виконані.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Запропонуйте коротшу останню репліку, зберігши видимий результат і спокійний заклик спробувати.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10e127d89041a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0bd866e7c647b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dc99c6b8f348d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74ba5e787e4a9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83a45ead644b8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8cae0f972343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1657A51-BD75-4DA1-A472-112154AAC2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4E856F6-4A23-43B1-BD9A-F329A4132A0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A44678F-60A4-4C54-8B91-4CEA97E9EB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95A634-D60B-4C68-B459-BBF4454CC2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C6C8C16-C94F-436C-8FA2-BEDE2BEA5B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BA4226B-D89D-40BC-ACB2-04A130ED1F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BA37FCF-919D-4B46-BAE6-9C0512D831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AE7627D-DA2C-48AB-8336-3786C75759B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15BD39-DA00-4315-B5C6-709A9D10AD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9CB5C59-58FD-45E8-8EE5-8F8C7F2606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d8c2c340884c99" /><Relationship Type="http://schemas.openxmlformats.org/officeDocument/2006/relationships/slideLayout" Target="/ppt/slideLayouts/slideLayout1.xml" Id="R2d3df5b5dacb4394" /><Relationship Type="http://schemas.openxmlformats.org/officeDocument/2006/relationships/slideLayout" Target="/ppt/slideLayouts/slideLayout2.xml" Id="R9412548419714a5c" /><Relationship Type="http://schemas.openxmlformats.org/officeDocument/2006/relationships/slideLayout" Target="/ppt/slideLayouts/slideLayout3.xml" Id="R5e0d27f7e7a44db3" /><Relationship Type="http://schemas.openxmlformats.org/officeDocument/2006/relationships/slideLayout" Target="/ppt/slideLayouts/slideLayout4.xml" Id="R40aabd6b763249e6" /><Relationship Type="http://schemas.openxmlformats.org/officeDocument/2006/relationships/slideLayout" Target="/ppt/slideLayouts/slideLayout5.xml" Id="R4f99c70d7e904d9c" /><Relationship Type="http://schemas.openxmlformats.org/officeDocument/2006/relationships/slideLayout" Target="/ppt/slideLayouts/slideLayout6.xml" Id="R7b92adc971624a4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3df5b5dacb4394"/>
    <p:sldLayoutId xmlns:r="http://schemas.openxmlformats.org/officeDocument/2006/relationships" id="2147483650" r:id="R9412548419714a5c"/>
    <p:sldLayoutId xmlns:r="http://schemas.openxmlformats.org/officeDocument/2006/relationships" id="2147483651" r:id="R5e0d27f7e7a44db3"/>
    <p:sldLayoutId xmlns:r="http://schemas.openxmlformats.org/officeDocument/2006/relationships" id="2147483652" r:id="R40aabd6b763249e6"/>
    <p:sldLayoutId xmlns:r="http://schemas.openxmlformats.org/officeDocument/2006/relationships" id="2147483653" r:id="R4f99c70d7e904d9c"/>
    <p:sldLayoutId xmlns:r="http://schemas.openxmlformats.org/officeDocument/2006/relationships" id="2147483654" r:id="R7b92adc971624a4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0ede4e84a648d3" /><Relationship Type="http://schemas.openxmlformats.org/officeDocument/2006/relationships/image" Target="/ppt/media/image.jpeg" Id="R0ba4b7cd38e54b9d" /><Relationship Type="http://schemas.openxmlformats.org/officeDocument/2006/relationships/notesSlide" Target="/ppt/notesSlides/notesSlide1.xml" Id="Rf35d083d3a6c47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6aa8650d4349b8" /><Relationship Type="http://schemas.openxmlformats.org/officeDocument/2006/relationships/notesSlide" Target="/ppt/notesSlides/notesSlide2.xml" Id="R9725e31b9e8c46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00ceb57aa84224" /><Relationship Type="http://schemas.openxmlformats.org/officeDocument/2006/relationships/notesSlide" Target="/ppt/notesSlides/notesSlide3.xml" Id="Rb78e3b784b934a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f3f473f0c847e4" /><Relationship Type="http://schemas.openxmlformats.org/officeDocument/2006/relationships/notesSlide" Target="/ppt/notesSlides/notesSlide4.xml" Id="R38f7eb680da946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4cfc5f19ea4c03" /><Relationship Type="http://schemas.openxmlformats.org/officeDocument/2006/relationships/notesSlide" Target="/ppt/notesSlides/notesSlide5.xml" Id="R9457861b31c547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58f986316c4d14" /><Relationship Type="http://schemas.openxmlformats.org/officeDocument/2006/relationships/image" Target="/ppt/media/image.png" Id="R0db4ae6e4c914fc1" /><Relationship Type="http://schemas.openxmlformats.org/officeDocument/2006/relationships/notesSlide" Target="/ppt/notesSlides/notesSlide6.xml" Id="R0b38fa0c32c748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808874dc664ee1" /><Relationship Type="http://schemas.openxmlformats.org/officeDocument/2006/relationships/image" Target="/ppt/media/image2.png" Id="Re3fbf8ad820c451a" /><Relationship Type="http://schemas.openxmlformats.org/officeDocument/2006/relationships/notesSlide" Target="/ppt/notesSlides/notesSlide7.xml" Id="R02b06c8921994f5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06458c5fca4e6e" /><Relationship Type="http://schemas.openxmlformats.org/officeDocument/2006/relationships/image" Target="/ppt/media/image3.png" Id="R1c5d9a9b75724929" /><Relationship Type="http://schemas.openxmlformats.org/officeDocument/2006/relationships/notesSlide" Target="/ppt/notesSlides/notesSlide8.xml" Id="Rea7ca7acafed4b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7ed1c893bd4011" /><Relationship Type="http://schemas.openxmlformats.org/officeDocument/2006/relationships/notesSlide" Target="/ppt/notesSlides/notesSlide9.xml" Id="R39b66cec94334d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a2a494fe91496a" /><Relationship Type="http://schemas.openxmlformats.org/officeDocument/2006/relationships/notesSlide" Target="/ppt/notesSlides/notesSlide10.xml" Id="Reedf561e3f1246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84c6afb2664dcb" /><Relationship Type="http://schemas.openxmlformats.org/officeDocument/2006/relationships/notesSlide" Target="/ppt/notesSlides/notesSlide11.xml" Id="R954043e09e1e4d7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a5d32301d94fd3" /><Relationship Type="http://schemas.openxmlformats.org/officeDocument/2006/relationships/notesSlide" Target="/ppt/notesSlides/notesSlide12.xml" Id="R66532b63613d46e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9c565042134232" /><Relationship Type="http://schemas.openxmlformats.org/officeDocument/2006/relationships/notesSlide" Target="/ppt/notesSlides/notesSlide13.xml" Id="Rf33496ce20b242b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d5065cf02846b2" /><Relationship Type="http://schemas.openxmlformats.org/officeDocument/2006/relationships/notesSlide" Target="/ppt/notesSlides/notesSlide14.xml" Id="Rc500805ffb7f4dc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3fa35488b74b17" /><Relationship Type="http://schemas.openxmlformats.org/officeDocument/2006/relationships/notesSlide" Target="/ppt/notesSlides/notesSlide15.xml" Id="Rb96c7636d4ac401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d0150e9fc44e3c" /><Relationship Type="http://schemas.openxmlformats.org/officeDocument/2006/relationships/notesSlide" Target="/ppt/notesSlides/notesSlide16.xml" Id="R88bff9baddca461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fe8c25089345b2" /><Relationship Type="http://schemas.openxmlformats.org/officeDocument/2006/relationships/notesSlide" Target="/ppt/notesSlides/notesSlide17.xml" Id="R744ea4eaf8c64a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9D83E861-BE09-45BB-8D62-8113F38A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20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2DE3E18-66B2-4DE7-8EF7-3FD456BA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Сценарій на сорок секунд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401C61-2BEE-427F-B2F3-E01B02403C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a4b7cd38e54b9d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4DDB6D6A-557C-4C91-8561-3CF084CA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B4A3B9E-0FE3-4485-8BDC-29FC8B44C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087CF51-EA28-4C0B-81F9-A802FDA6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 / 17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6F5DC90D-DEAD-4360-AA77-1CABD4B6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894128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BDD751D-7675-4FED-900F-6049B46F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71610A-0BEA-4DB6-B969-06F4848C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Складете п’ять кадрів із часом, діями й репліками в desk-script.txt.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0609AEF-CB40-42D7-B53F-1790FEE62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суму 40 секунд і прочитаєте репліки з таймером.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AE87C0D-8F81-4366-AAA5-DA51578C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Заплануєте фінал, у якому видно місце для книжки.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066F7E3-E034-4DD1-87CF-C062A199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EBC3936-8E52-453A-BAFB-D417A928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9664158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A630B7D-2715-4227-8E9B-9A0F1DC6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Обіцянка відео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23FEE75-F569-4941-A4F6-30CB329F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Покажемо, як звільнити місце для книжки.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7D1AF1E-3050-4DDC-A75D-27F5F0B9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40 секунд — тривалість змонтованого ролика.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D92D427-AE12-4417-9BCB-CC1FDB32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саме прибирання може піти більше часу.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F7C5676-BE28-4780-90AD-B7D772BC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EDCE899-202C-4960-9C90-1898B1DB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445506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C5CE3E-E225-4DEE-8174-491830F8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Початок desk-script.txt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743F100-E23E-4EA1-8D55-27C5EA96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AC76BF1-3EF5-49B3-8D5E-B5289A75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Documents\AI-practice\content.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EA93860-0433-434A-888A-E45EB4F5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4BB1BCF-C703-4A42-B429-233B4D6B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desk-script.txt.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97DC27A-485F-4AB1-AF48-7F52EA90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C073A82-420F-44C8-9343-74297155B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мету, вертикальний формат і тривалість близько 40 секунд.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9BE07B6-4DE6-4AC8-BB89-3B97B3C9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0–5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6CC3E4B-8978-4C14-AFDF-C1C568908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15654197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1EB2DC2-A2AE-4208-8FAF-7EB5E1DF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План п’яти кадрів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6407198B-01C0-46B2-9316-006FD3F8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Допоможи підготувати 40-секундне відео українською про впорядкування столу. У кадрі лише руки, книжка, блокнот, ручка й коробка. П’ять кадрів: проблема, прибрати зайве, залишити потрібне, виділити місце для дрібниць, результат. Дай час кожного кадру, одну дію й одну коротку репліку. Без покупок, музики та обіцянок продуктивності.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CB263011-1CA3-494C-9C65-334C26AB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L20_prompts.txt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77C18E3-ECD3-477E-8457-2DC61DBD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5–12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5624620-08AF-49B3-9375-836D6531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3543896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7DEF8EE-B80C-485B-A196-6B7BE994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П’ять кадрів однієї історії (1/3)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219A00-8AC5-4618-AF97-E65C03C4AF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b4ae6e4c914fc1"/>
          <a:srcRect xmlns:a="http://schemas.openxmlformats.org/drawingml/2006/main" l="2433" t="0" r="2433" b="60857"/>
          <a:stretch xmlns:a="http://schemas.openxmlformats.org/drawingml/2006/main"/>
        </p:blipFill>
        <p:spPr>
          <a:xfrm xmlns:a="http://schemas.openxmlformats.org/drawingml/2006/main">
            <a:off x="655779" y="1619250"/>
            <a:ext cx="10880442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521B14BD-07B6-423D-96D0-91741CDB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Початок показує проблему. Три дії змінюють стіл. Фінал показує місце для книжки.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7AB8C89-3356-4010-8785-7B9FAC8F9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12–20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686D120-3D6D-4E20-9B1C-C4D7A51F3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4338748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BDE425-2F8C-4CFA-B64F-C160A5C0F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П’ять кадрів однієї історії (2/3)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F3B7C-F8C5-4B73-BEA1-0B0D453C42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bf8ad820c451a"/>
          <a:srcRect xmlns:a="http://schemas.openxmlformats.org/drawingml/2006/main" l="2433" t="40571" r="2433" b="20286"/>
          <a:stretch xmlns:a="http://schemas.openxmlformats.org/drawingml/2006/main"/>
        </p:blipFill>
        <p:spPr>
          <a:xfrm xmlns:a="http://schemas.openxmlformats.org/drawingml/2006/main">
            <a:off x="609600" y="1960267"/>
            <a:ext cx="10972800" cy="3842341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B6FC6F2-DFE6-4B23-97A9-AE3A4832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12–20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CFDC485-0C34-4303-A2B1-60F72F18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2345530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D49FF01-CE84-4690-89D4-F1FE83A8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П’ять кадрів однієї історії (3/3)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979D9-9E77-4D9D-94D9-BD9EA7111D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5d9a9b75724929"/>
          <a:srcRect xmlns:a="http://schemas.openxmlformats.org/drawingml/2006/main" l="2433" t="81143" r="2433" b="0"/>
          <a:stretch xmlns:a="http://schemas.openxmlformats.org/drawingml/2006/main"/>
        </p:blipFill>
        <p:spPr>
          <a:xfrm xmlns:a="http://schemas.openxmlformats.org/drawingml/2006/main">
            <a:off x="609600" y="2955910"/>
            <a:ext cx="10972800" cy="185105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1CC3439-D7B5-4DCD-958F-98C34BDD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12–20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3F8302C-EC57-4699-9A0E-32964EBA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12926701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E528ED-66D0-46EA-B13A-87A868979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часу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43CE7CE-66BD-4E35-8103-DC99B01C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74490D9-E2F6-44A6-9225-A1F70D62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Обчисліть 5 + 9 + 9 + 9 + 8.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F242AE8-5908-4869-B1A6-BE8DCE1B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E645FA4-A9F7-4DBB-89CA-968C6DBE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межі від 0 до 40 секунд.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9239F57-E9CA-494B-B5F9-66C2E679B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FA1B7B7-02BD-4961-BF46-6101971D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desk-script.txt запишіть час, дію й репліку кожного кадру.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F20D5CE-7BE1-4894-894B-0C16C53A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12–20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186E9D4-D192-4235-8527-A5AE7ABD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16065723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826100-F417-48B5-AF0F-D5679F1B3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Частина сценарію для репетиції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268C0B77-0F0C-4680-A300-6F270FB2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14–23 с. На столі залишаються книжка, блокнот і ручка.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Репліка: «Залишаю лише речі для поточного завдання».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Прочитайте й виконайте дію зі секундоміром.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65519DE2-DE64-437F-9773-43FF8E88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L20_prompts.txt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CF2E9D8-6B1D-4DE9-8F64-33628F9E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20–30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526A8A0-BA26-4A39-9906-1059479C5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4062013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8761503-D495-4377-AC8A-A9DE59C0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Коли фраза задовга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662E66B-FE38-41C1-AD6C-46B9AA1B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C0F43B0-3099-4104-8497-AB5B4FB7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Говоріть у звичному темпі.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F44C6C2-E5A2-42CE-9898-21EDAAAF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93E9F87-5F84-4F4F-901C-F8711459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Скоротіть слова, зберігши видиму дію.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1027AF2-4A1E-4883-98F9-2B2362E7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DCA57BD-B53F-44DD-95C3-E8A64A14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Внесіть скорочену репліку в desk-script.txt.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D50D9A4-9C3A-4327-BFC2-E9D9CEF3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CFE039DA-910E-452C-B51E-B8ABC3213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Повторіть читання й збережіть Ctrl+S.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A8BA44D-24BB-42AF-971F-535C12F1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20–30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F9F1603-80F6-479B-BF1E-6C2F6BA4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49794194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C20E479-89B6-49C0-A114-AEEE7E729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Напис і голос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68BA52B-CD77-4183-BA97-F69DE349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Короткий напис називає дію, голос її пояснює.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23ED32E-D013-4DCC-AC3C-9A5F64AA8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Наприклад: «Залишити потрібне» та репліка про речі для поточного завдання.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38D052F-C223-48CB-B3F2-A4448FBB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до desk-script.txt п’ять написів із навчального сценарію.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46315F7-07B9-4E2F-BAC4-D9BE3E14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20–30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8F766A3-CE20-4DBF-949D-12CEA097E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14523345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9986AF1-8321-4F3F-ADBE-F2446539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перед зніманням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B2F593B-E9FC-4DAE-82CA-B72A9E47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D78EA72-61FF-40CD-8BF8-319C834A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Приберіть приватні документи й повідомлення з кадру.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999363F-608E-4687-87C6-4573978A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A7F9CD8-E079-4313-AF13-0CD078E9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Поставте телефон на стійку опору.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DBA7E27-6CC3-4C6C-9976-176E66A7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34A9755-3715-44FB-B443-D1342520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Першим заплануйте кадр «до» прибирання.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758EE9D-C0CC-4C18-8F08-486B7D453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2FE363B-FCAF-42DB-90DF-6DD58F08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Фінал має показати книжку на вільному місці.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2FC393E-A33B-4913-935F-1DCD6606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30–35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EAED489-CD61-486A-9DA0-733BE917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98190896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9615284-D53B-422F-9DF1-7999D99E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Сценарій готовий до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4FEAF4-027E-4F8A-9FAC-1239107A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FF5E221-9C4A-4444-8DA8-FA92B012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Є п’ять кадрів із часом, дією та реплікою.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C8C02E-0879-42C4-8179-B0EB38A5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B31BA87-371F-4840-90F3-3A665032C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Потрібні лише наявні предмети.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3461D00-F1AE-4615-8354-BA870332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E9E702C-4CBA-440F-8BB6-2904AE1D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Репліки й дії вміщуються у відведений час.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0437EF0-B63B-4E86-9A9B-872B0803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0B7663A-3D23-4C12-865A-D1F2340B6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відкривається після збереження.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0DF95BB-54F7-41E6-B75F-ABEC1E21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    30–35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DD9A710-9DD5-4878-B55E-624EFAC8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14214634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1F6C996-FC4C-4484-AD25-388B84B0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9B9D456-491B-48CE-9E61-39EB093C9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239D0ED-2D5D-4328-9297-7BBC7EE8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Скільки тривають п’ять запланованих кадрів?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85C8640-CDEC-4268-B990-BC5E400C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B125CD6-68E8-4121-BA06-579B0BD0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Фінал показує лише коробку. Чого бракує?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6C42150-E67F-43C4-A0AD-965B11EE7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2AC6A31-0739-44DF-9850-0F6D7C5D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зробити з нездійсненною сценою ШІ?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A9895C0-9B0F-4CA2-97A2-F5F77F58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F53BE1F-9A06-468A-8C82-882613B5F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168240616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AF72D3-33FC-4251-BE7B-D93001118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Місце для трьох книжок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DBCEE30-1547-4003-A6E6-B973D12D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F0A53A8-CEE5-418E-BE37-119C8EA2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desk-script.txt як content\shelf-script.txt.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D692FE4-16B7-4DA9-B079-4464793A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156114C-1024-4D66-97DE-BDD806112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Тема копії: місце для трьох книжок на полиці. П’ять кадрів, 30–45 секунд.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6577AC3-899E-4A68-97BD-6106535CD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1CE1C77-DA89-412A-8D3A-600D7821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Біля кожного кадру запишіть дію, тривалість і репліку.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23D13C-A4FF-416C-A0E5-037CDC09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FEBBE50-5E56-4B17-8E2A-3096D4AB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Прочитайте вголос. Запишіть суму часу та одну правку.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9C2DAAE-2304-4F79-9B82-F7EB65B1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70A826C-6695-4EF6-A9DF-C26AC2CD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59819728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669D7F-C0F6-4A8C-96A0-606D8ECB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домашнього плану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95A378-AB38-47D2-91FB-3A59DD84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10A2171-DC7A-4EF0-AFFB-CB6D6044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Є початок, три дії та результат.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F12485E-A9A4-45F4-A1EB-A78527A8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39B1F19-0204-40B9-95BE-CCE7E8BC7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Сума часу лежить у межах 30–45 секунд.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7A6F39D-A12A-4C4A-A59F-39C6F83A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D5860FB-4C20-4ED2-B3F7-D6CAB67E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Усі предмети вже доступні.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0A89D1-7D61-4BA9-9F0B-D83DB127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8B8DD87-D490-4908-98AA-B0F60C96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Збережені сума й правка після репетиції.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9A2032B-A7B0-45CC-AC07-DA38B747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20    Книга: с. 102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2069845-7479-4742-A54F-EAD8EE89C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17590764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2026-11-01T12:22:08.0660000Z</dcterms:created>
  <dcterms:modified xsi:type="dcterms:W3CDTF">2026-11-01T12:22:08.0660000Z</dcterms:modified>
</coreProperties>
</file>