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d14a870bc074b3d" /><Relationship Type="http://schemas.openxmlformats.org/officeDocument/2006/relationships/extended-properties" Target="/docProps/app.xml" Id="R0cf8121976554032" /><Relationship Type="http://schemas.openxmlformats.org/officeDocument/2006/relationships/officeDocument" Target="/ppt/presentation.xml" Id="R636c3a0bdcd94a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03c69786db42ac"/>
  </p:sldMasterIdLst>
  <p:notesMasterIdLst>
    <p:notesMasterId xmlns:r="http://schemas.openxmlformats.org/officeDocument/2006/relationships" r:id="R18e0618c44824f20"/>
  </p:notesMasterIdLst>
  <p:sldIdLst>
    <p:sldId xmlns:r="http://schemas.openxmlformats.org/officeDocument/2006/relationships" id="256" r:id="R4fa5ddf0e01a4c40"/>
    <p:sldId xmlns:r="http://schemas.openxmlformats.org/officeDocument/2006/relationships" id="257" r:id="Rfe9230565bfc46c8"/>
    <p:sldId xmlns:r="http://schemas.openxmlformats.org/officeDocument/2006/relationships" id="258" r:id="R518e320b5dd842b7"/>
    <p:sldId xmlns:r="http://schemas.openxmlformats.org/officeDocument/2006/relationships" id="259" r:id="Rde55a6b7c8924e28"/>
    <p:sldId xmlns:r="http://schemas.openxmlformats.org/officeDocument/2006/relationships" id="260" r:id="R40b6a50e7c8a488b"/>
    <p:sldId xmlns:r="http://schemas.openxmlformats.org/officeDocument/2006/relationships" id="261" r:id="R0352dce7eeaf4a36"/>
    <p:sldId xmlns:r="http://schemas.openxmlformats.org/officeDocument/2006/relationships" id="262" r:id="R0d4d82751c7a47ad"/>
    <p:sldId xmlns:r="http://schemas.openxmlformats.org/officeDocument/2006/relationships" id="263" r:id="R33beb5d7c6874409"/>
    <p:sldId xmlns:r="http://schemas.openxmlformats.org/officeDocument/2006/relationships" id="264" r:id="Ree3b3937e2dc42ae"/>
    <p:sldId xmlns:r="http://schemas.openxmlformats.org/officeDocument/2006/relationships" id="265" r:id="Reebf7c8533de454e"/>
    <p:sldId xmlns:r="http://schemas.openxmlformats.org/officeDocument/2006/relationships" id="266" r:id="R78ce0f364bba447a"/>
    <p:sldId xmlns:r="http://schemas.openxmlformats.org/officeDocument/2006/relationships" id="267" r:id="R97cc92cc44174782"/>
    <p:sldId xmlns:r="http://schemas.openxmlformats.org/officeDocument/2006/relationships" id="268" r:id="Rcab35598f63c425e"/>
    <p:sldId xmlns:r="http://schemas.openxmlformats.org/officeDocument/2006/relationships" id="269" r:id="Rb7f301aa367142e5"/>
    <p:sldId xmlns:r="http://schemas.openxmlformats.org/officeDocument/2006/relationships" id="270" r:id="R0c7865b0edb3421e"/>
    <p:sldId xmlns:r="http://schemas.openxmlformats.org/officeDocument/2006/relationships" id="271" r:id="Rd7cfce580fac4d05"/>
    <p:sldId xmlns:r="http://schemas.openxmlformats.org/officeDocument/2006/relationships" id="272" r:id="Rc62cea743ce94dee"/>
    <p:sldId xmlns:r="http://schemas.openxmlformats.org/officeDocument/2006/relationships" id="273" r:id="Rb1de717fc8344fc0"/>
    <p:sldId xmlns:r="http://schemas.openxmlformats.org/officeDocument/2006/relationships" id="274" r:id="R9003cf0375724ae8"/>
    <p:sldId xmlns:r="http://schemas.openxmlformats.org/officeDocument/2006/relationships" id="275" r:id="Rf460338ef9f547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a6286974d84618" /><Relationship Type="http://schemas.openxmlformats.org/officeDocument/2006/relationships/slideMaster" Target="/ppt/slideMasters/slideMaster1.xml" Id="R2703c69786db42ac" /><Relationship Type="http://schemas.openxmlformats.org/officeDocument/2006/relationships/notesMaster" Target="/ppt/notesMasters/notesMaster1.xml" Id="R18e0618c44824f20" /><Relationship Type="http://schemas.openxmlformats.org/officeDocument/2006/relationships/presProps" Target="/ppt/presProps.xml" Id="Ree4df5d61fe646b1" /><Relationship Type="http://schemas.openxmlformats.org/officeDocument/2006/relationships/tableStyles" Target="/ppt/tableStyles.xml" Id="R39f73795f7e04c09" /><Relationship Type="http://schemas.openxmlformats.org/officeDocument/2006/relationships/slide" Target="/ppt/slides/slide1.xml" Id="R4fa5ddf0e01a4c40" /><Relationship Type="http://schemas.openxmlformats.org/officeDocument/2006/relationships/slide" Target="/ppt/slides/slide2.xml" Id="Rfe9230565bfc46c8" /><Relationship Type="http://schemas.openxmlformats.org/officeDocument/2006/relationships/slide" Target="/ppt/slides/slide3.xml" Id="R518e320b5dd842b7" /><Relationship Type="http://schemas.openxmlformats.org/officeDocument/2006/relationships/slide" Target="/ppt/slides/slide4.xml" Id="Rde55a6b7c8924e28" /><Relationship Type="http://schemas.openxmlformats.org/officeDocument/2006/relationships/slide" Target="/ppt/slides/slide5.xml" Id="R40b6a50e7c8a488b" /><Relationship Type="http://schemas.openxmlformats.org/officeDocument/2006/relationships/slide" Target="/ppt/slides/slide6.xml" Id="R0352dce7eeaf4a36" /><Relationship Type="http://schemas.openxmlformats.org/officeDocument/2006/relationships/slide" Target="/ppt/slides/slide7.xml" Id="R0d4d82751c7a47ad" /><Relationship Type="http://schemas.openxmlformats.org/officeDocument/2006/relationships/slide" Target="/ppt/slides/slide8.xml" Id="R33beb5d7c6874409" /><Relationship Type="http://schemas.openxmlformats.org/officeDocument/2006/relationships/slide" Target="/ppt/slides/slide9.xml" Id="Ree3b3937e2dc42ae" /><Relationship Type="http://schemas.openxmlformats.org/officeDocument/2006/relationships/slide" Target="/ppt/slides/slide10.xml" Id="Reebf7c8533de454e" /><Relationship Type="http://schemas.openxmlformats.org/officeDocument/2006/relationships/slide" Target="/ppt/slides/slide11.xml" Id="R78ce0f364bba447a" /><Relationship Type="http://schemas.openxmlformats.org/officeDocument/2006/relationships/slide" Target="/ppt/slides/slide12.xml" Id="R97cc92cc44174782" /><Relationship Type="http://schemas.openxmlformats.org/officeDocument/2006/relationships/slide" Target="/ppt/slides/slide13.xml" Id="Rcab35598f63c425e" /><Relationship Type="http://schemas.openxmlformats.org/officeDocument/2006/relationships/slide" Target="/ppt/slides/slide14.xml" Id="Rb7f301aa367142e5" /><Relationship Type="http://schemas.openxmlformats.org/officeDocument/2006/relationships/slide" Target="/ppt/slides/slide15.xml" Id="R0c7865b0edb3421e" /><Relationship Type="http://schemas.openxmlformats.org/officeDocument/2006/relationships/slide" Target="/ppt/slides/slide16.xml" Id="Rd7cfce580fac4d05" /><Relationship Type="http://schemas.openxmlformats.org/officeDocument/2006/relationships/slide" Target="/ppt/slides/slide17.xml" Id="Rc62cea743ce94dee" /><Relationship Type="http://schemas.openxmlformats.org/officeDocument/2006/relationships/slide" Target="/ppt/slides/slide18.xml" Id="Rb1de717fc8344fc0" /><Relationship Type="http://schemas.openxmlformats.org/officeDocument/2006/relationships/slide" Target="/ppt/slides/slide19.xml" Id="R9003cf0375724ae8" /><Relationship Type="http://schemas.openxmlformats.org/officeDocument/2006/relationships/slide" Target="/ppt/slides/slide20.xml" Id="Rf460338ef9f547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5eb2d9bc8f49d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625fc3e8784cf6" /><Relationship Type="http://schemas.openxmlformats.org/officeDocument/2006/relationships/notesMaster" Target="/ppt/notesMasters/notesMaster1.xml" Id="Rb29fe88098e1427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81ce4cf7d1455e" /><Relationship Type="http://schemas.openxmlformats.org/officeDocument/2006/relationships/notesMaster" Target="/ppt/notesMasters/notesMaster1.xml" Id="R3b168451e51540d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59c3402a214cb0" /><Relationship Type="http://schemas.openxmlformats.org/officeDocument/2006/relationships/notesMaster" Target="/ppt/notesMasters/notesMaster1.xml" Id="Rfc1c43d4231749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33649c0bf24d90" /><Relationship Type="http://schemas.openxmlformats.org/officeDocument/2006/relationships/notesMaster" Target="/ppt/notesMasters/notesMaster1.xml" Id="Rea25aae37f0a48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55632850bc437d" /><Relationship Type="http://schemas.openxmlformats.org/officeDocument/2006/relationships/notesMaster" Target="/ppt/notesMasters/notesMaster1.xml" Id="Rce0702c3e34045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0b2c85df714335" /><Relationship Type="http://schemas.openxmlformats.org/officeDocument/2006/relationships/notesMaster" Target="/ppt/notesMasters/notesMaster1.xml" Id="Rbc0ee9171e1244f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968cc1d0d340b2" /><Relationship Type="http://schemas.openxmlformats.org/officeDocument/2006/relationships/notesMaster" Target="/ppt/notesMasters/notesMaster1.xml" Id="R637a0d7a71ac4b1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1939169a524347" /><Relationship Type="http://schemas.openxmlformats.org/officeDocument/2006/relationships/notesMaster" Target="/ppt/notesMasters/notesMaster1.xml" Id="R2725c26ef859429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c940469f084a77" /><Relationship Type="http://schemas.openxmlformats.org/officeDocument/2006/relationships/notesMaster" Target="/ppt/notesMasters/notesMaster1.xml" Id="R4a91eb88a831405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c9b9be970f24540" /><Relationship Type="http://schemas.openxmlformats.org/officeDocument/2006/relationships/notesMaster" Target="/ppt/notesMasters/notesMaster1.xml" Id="R21097ed78e614ca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7abe1372add4f97" /><Relationship Type="http://schemas.openxmlformats.org/officeDocument/2006/relationships/notesMaster" Target="/ppt/notesMasters/notesMaster1.xml" Id="R0df448431a8c44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da50657e9e549ee" /><Relationship Type="http://schemas.openxmlformats.org/officeDocument/2006/relationships/notesMaster" Target="/ppt/notesMasters/notesMaster1.xml" Id="Rda4fbf670eaf47e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c3d1c6730334ff9" /><Relationship Type="http://schemas.openxmlformats.org/officeDocument/2006/relationships/notesMaster" Target="/ppt/notesMasters/notesMaster1.xml" Id="R2b0f40c9747041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b09334a32e5485b" /><Relationship Type="http://schemas.openxmlformats.org/officeDocument/2006/relationships/notesMaster" Target="/ppt/notesMasters/notesMaster1.xml" Id="Rc0ef78e2e500420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424fab0aab74bb8" /><Relationship Type="http://schemas.openxmlformats.org/officeDocument/2006/relationships/notesMaster" Target="/ppt/notesMasters/notesMaster1.xml" Id="R122a29e103354f6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bf6691236cb4b1a" /><Relationship Type="http://schemas.openxmlformats.org/officeDocument/2006/relationships/notesMaster" Target="/ppt/notesMasters/notesMaster1.xml" Id="R3fc9f36a1806408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34030613dd8445b" /><Relationship Type="http://schemas.openxmlformats.org/officeDocument/2006/relationships/notesMaster" Target="/ppt/notesMasters/notesMaster1.xml" Id="R49ed10f826cf422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6e896bf2ba24925" /><Relationship Type="http://schemas.openxmlformats.org/officeDocument/2006/relationships/notesMaster" Target="/ppt/notesMasters/notesMaster1.xml" Id="R8bff4be71a794e3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846bfc2ebda4812" /><Relationship Type="http://schemas.openxmlformats.org/officeDocument/2006/relationships/notesMaster" Target="/ppt/notesMasters/notesMaster1.xml" Id="R78abb464d89f4a1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aae7f5c0d634dd8" /><Relationship Type="http://schemas.openxmlformats.org/officeDocument/2006/relationships/notesMaster" Target="/ppt/notesMasters/notesMaster1.xml" Id="R84423dfe383a44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Попросіть принести desk-script.txt; перевірте п’ять кадрів і написи до заняття.</a:t>
            </a:r>
          </a:p>
          <a:p xmlns:a="http://schemas.openxmlformats.org/drawingml/2006/main">
            <a:r>
              <a:t>Підготуйте стіл, книжку, блокнот, ручку, легку коробку, стійку опору й навушники.</a:t>
            </a:r>
          </a:p>
          <a:p xmlns:a="http://schemas.openxmlformats.org/drawingml/2006/main">
            <a:r>
              <a:t>Перевірте Android-телефон, кабель із передаванням даних і місце у Windows для копій; особисті кадри не відкривайте на проєкторі.</a:t>
            </a:r>
          </a:p>
          <a:p xmlns:a="http://schemas.openxmlformats.org/drawingml/2006/main">
            <a:r>
              <a:t>Перевірте особистий Clipchamp у Edge або Chrome. Вхід — власний Microsoft-акаунт; за його відсутності account.microsoft.com → створення облікового запису, власна пошта й запитані перевірки. Нову пошту можна створити через outlook.com → Create free account. Секрети не демонструють.</a:t>
            </a:r>
          </a:p>
          <a:p xmlns:a="http://schemas.openxmlformats.org/drawingml/2006/main">
            <a:r>
              <a:t>Запишіть власні п’ять демонстраційних фрагментів за сценарієм; це резерв для монтажу, а не вигаданий матеріал учня.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записує або опрацьовує п’ять вихідних кадрів і зберігає їх у desk-raw.</a:t>
            </a:r>
          </a:p>
          <a:p xmlns:a="http://schemas.openxmlformats.org/drawingml/2006/main">
            <a:r>
              <a:t>Монтує вертикальну послідовність без порожніх стиків.</a:t>
            </a:r>
          </a:p>
          <a:p xmlns:a="http://schemas.openxmlformats.org/drawingml/2006/main">
            <a:r>
              <a:t>Відкриває окремий desk-40s.mp4 тривалістю 30–45 секунд.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Clipchamp потрібен особистий Microsoft-акаунт у Edge або Chrome. Вхід і перевірки виконуйте приватно.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0–8 хв. Підготовка кадру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Телефон записує, а комп’ютер монтує. Поставимо телефон вертикально так, щоб світло падало на стіл. Положення для «до» й «після» зберігаємо: тоді результат легко порівняти.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Протріть об’єктив; Камера → Відео, за наявності — 1080p і 30 кадрів/с. Покажіть межі рук і книжки.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перевіряють сцену й прибирають приватні папери. Без телефона обирають монтаж демонстраційного матеріалу.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Опора стійка, потрібні предмети вміщуються; обличчя не потрібне.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Межі кадру мають охоплювати руки й книжку. Обличчя для вправи не потрібне.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 голосу відбувається до п’яти основних записів.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8–20 хв. Спочатку перевіряємо звук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Поганий звук дешевше виправити до всіх записів. Зніміть десять секунд із першою реплікою й послухайте сам файл. Те, що нам чути голос у кімнаті, ще не означає, що його добре записав телефон.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Запишіть «Для роботи мені потрібне вільне місце», відкрийте запис у галереї та прослухайте в навушниках.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виконує тест, за потреби наближається або прибирає шум і повторює.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Учень може розібрати всі слова без здогадок; несправний запис позначає перед продовженням.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помилки повторюйте лише потрібний фрагмент. Без телефона можна монтувати надані викладачем кадри із зазначенням джерела.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20–32 хв. П’ять коротких записів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Починаємо з безладу, потім прибираємо: порядок тут незворотний. Залишаємо секунду запасу до й після дії. Після помилки повторюємо потрібний фрагмент, а не весь ролик.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початковий кадр, дію прибирання та фінальне місце для книжки, звіряючись із desk-script.txt.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записують п’ять фрагментів із відповідними репліками; партнер може читати час зі сценарію.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Є початок і результат; чужі люди, повідомлення та стороння музика не потрапили в запис.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Назви копій: 01-before, 02-clear, 03-keep, 04-group, 05-after. Відкрийте кожну копію перед монтажем.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32–42 хв. Копії на комп’ютері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Копіюємо вихідні кадри, щоб мати матеріал для виправлень. Розширення файла зберігаємо: воно не замінює назву сцени. Телефон, який лише заряджається, ще не підтверджує передавання даних.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Розблокуйте Android, під’єднайте USB → File Transfer. У Провіднику відкрийте DCIM\Camera; створіть content\desk-raw та скопіюйте кадри з назвами 01-before, 02-clear, 03-keep, 04-group, 05-after.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перевіряють кожну копію, зберігаючи справжні розширення, зазвичай .mp4.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desk-raw відкриваються саме п’ять потрібних фрагментів.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Після перерви поверніться до тієї самої навчальної папки.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42–47 хв. Перерва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Збережіть файли й відійдіть від екрана. Після перерви монтуватимемо копії, тому вихідні записи не видаляйте.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Залиште відкритою папку desk-raw без особистих вікон.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відпочивають; додаткових завдань немає.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Перед поверненням є п’ять збережених копій.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вправи використовуйте власні файли й безплатні елементи. Обов’язкова покупка плану не потрібна.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47–62 хв. Часова шкала і стики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Проєкт зберігає рішення монтажу, а готовий MP4 отримуємо експортом. Для цієї вправи використовуємо свої файли й безплатні елементи. Спочатку зберемо правильний порядок, потім приберемо очікування й помилки.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app.clipchamp.com → Create a new video, назва Desk 40s → Import media. Виберіть п’ять файлів, полотно 9:16; перетягніть 01–05 на одну доріжку. Обріжте край; покажіть Split перед і після помилки, Delete та зсування стику.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монтують приблизно 5, 9, 9, 9 і 8 секунд та усувають порожні проміжки.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Чорний спалах через проміжок зникає після зсування сусідніх кліпів.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Вихідні файли зберігаємо після експорту.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109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Часова шкала показує порядок і тривалість. Чорний проміжок перевіряйте на стику кліпів.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Вихідні файли зберігаємо після експорту.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109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Часова шкала показує порядок і тривалість. Чорний проміжок перевіряйте на стику кліпів.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обрізайте останній склад репліки заради точного числа секунд.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Пересуньте початок і кінець смуги напису до меж відповідного кадру. Текст залишає руки видимими.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7. 62–75 хв. П’ять написів і повний перегляд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Напис має жити стільки, скільки відповідний кадр. Він не повинен закривати руки. Якщо скоротили усну репліку в тексті сценарію, звук сам не зміниться: потрібний новий запис цього кадру.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Text → простий безплатний напис «Вільне місце». Перетягніть краї смуги до меж першого кадру; повторіть інші чотири написи зі сценарію. Якщо використали скорочену репліку, збережіть новий запис під іншою назвою в desk-raw, імпортуйте його в Clipchamp і замініть старий фрагмент на часовій шкалі. Повторно звірте звук, написи та стики із сусідніми кадрами.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переглядає послідовність повністю й виправляє один знайдений дефект звуку, напису або стику.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Усі написи з’являються над своїми діями; мовлення закінчується без обриву.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використовуєте відповідь, перезапишіть фрагмент, збережіть під новою назвою в desk-raw, імпортуйте та замініть старий. Повторіть перевірку звуку, написів і стиків.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Коротша репліка</a:t>
            </a:r>
          </a:p>
          <a:p xmlns:a="http://schemas.openxmlformats.org/drawingml/2006/main">
            <a:r>
              <a:t>Скороти «Дрібні речі тримаю разом, а не по всьому столу» до шести слів.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Наприклад: «Дрібні речі зберігаю в одному місці». Нову репліку треба перезаписати, імпортувати під новою назвою й перевірити після заміни.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обробка триває, перевірку файла завершіть пізніше. Premium-елемент приберіть, якщо він блокує експорт.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8. 75–85 хв. Експорт і окремий файл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Натиснути Export недостатньо: потрібен файл, який відкривається поза Clipchamp. Якщо обробка триває, записуємо цей стан і завершуємо перевірку після заняття. Очікування завантаження не замінює практику.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Export → 1080p; збережіть MP4, у «Завантаженнях» перемістіть його до content і назвіть desk-40s.mp4, змінюючи лише частину до .mp4.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відкривають експорт із Провідника, перевіряють тривалість, звук і кінець.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Готовий файл триває 30–45 секунд і відтворюється незалежно від редактора.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Перевіряється окремий MP4. Відкритий проєкт сам по собі не підтверджує успішного експорту.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Попросіть пояснити роль кожного з трьох результатів без вимоги передавати особисту галерею.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9. 85–90 хв. Збереження матеріалів і домашній монтаж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Залишаємо MP4 і desk-raw. Удома створіть новий Desk practice, щоб двокадрова вправа не замінила сьогоднішній монтаж. Її результат — 12–18 секунд із написами «До» й «Після».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основний MP4 та папку джерел; у книзі знайдіть назву desk-practice.mp4.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пояснюють один виправлений стик і відповідають на вихідні запитання.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Учасник відрізняє вихідний кадр, проєкт і готовий відеофайл.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Окремий експортований MP4. 2. Зсунути другий кліп до кінця першого й повторно переглянути стик. 3. MP4, вихідні кадри та проєкт монтажу.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Чи готовий ролик, якщо проєкт відкривається у Clipchamp?</a:t>
            </a:r>
          </a:p>
          <a:p xmlns:a="http://schemas.openxmlformats.org/drawingml/2006/main">
            <a:r>
              <a:t>Відповідь: Ще ні: перевірте окремий експортований MP4.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Між двома кадрами видно чорний спалах, а на часовій шкалі — порожній проміжок. Що виправити?</a:t>
            </a:r>
          </a:p>
          <a:p xmlns:a="http://schemas.openxmlformats.org/drawingml/2006/main">
            <a:r>
              <a:t>Відповідь: Перетягніть другий фрагмент до кінця першого й повторно перегляньте місце стику.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Що зберегти після експорту?</a:t>
            </a:r>
          </a:p>
          <a:p xmlns:a="http://schemas.openxmlformats.org/drawingml/2006/main">
            <a:r>
              <a:t>Відповідь: MP4 і вихідні файли: вони потрібні для наступних виправлень.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Що перевіряємо до п’яти записів?</a:t>
            </a:r>
          </a:p>
          <a:p xmlns:a="http://schemas.openxmlformats.org/drawingml/2006/main">
            <a:r>
              <a:t>Відповідь: Десятисекундний тест звуку.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залишити для виправлення?</a:t>
            </a:r>
          </a:p>
          <a:p xmlns:a="http://schemas.openxmlformats.org/drawingml/2006/main">
            <a:r>
              <a:t>Відповідь: Вихідні кадри та готовий MP4; проєкт монтажу також зберігаємо.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Публікація не потрібна. Основний Desk 40s залишається без домашньої правки.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У Clipchamp створіть новий проєкт `Desk practice`, щоб зберегти початковий монтаж. Імпортуйте лише кадри «до» і «після» з папки `desk-raw`.</a:t>
            </a:r>
          </a:p>
          <a:p xmlns:a="http://schemas.openxmlformats.org/drawingml/2006/main">
            <a:r>
              <a:t>2. Зберіть 12–18 секунд і додайте написи «До» та «Після». Експортуйте як `content\desk-practice.mp4` за кроком 11.</a:t>
            </a:r>
          </a:p>
          <a:p xmlns:a="http://schemas.openxmlformats.org/drawingml/2006/main">
            <a:r>
              <a:t>3. Відкрийте MP4 з Провідника. Між кадрами не має бути чорної паузи, а кожний напис повинен з’являтися тільки над своїм кадром. Публікувати файл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Окремий Desk practice містить лише «до» й «після».</a:t>
            </a:r>
          </a:p>
          <a:p xmlns:a="http://schemas.openxmlformats.org/drawingml/2006/main">
            <a:r>
              <a:t>desk-practice.mp4 триває 12–18 секунд, написи відповідають кадрам.</a:t>
            </a:r>
          </a:p>
          <a:p xmlns:a="http://schemas.openxmlformats.org/drawingml/2006/main">
            <a:r>
              <a:t>Немає чорного проміжку; основний монтаж збережений.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21, с. 107. Сценарій L21.</a:t>
            </a:r>
          </a:p>
          <a:p xmlns:a="http://schemas.openxmlformats.org/drawingml/2006/main">
            <a:r>
              <a:t>What is Clipchamp?: https://support.microsoft.com/en-us/clipchamp/what-is-clipchamp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create a new Microsoft account: https://support.microsoft.com/en-us/accounts-billing/manage/how-to-create-a-new-microsoft-account</a:t>
            </a:r>
          </a:p>
          <a:p xmlns:a="http://schemas.openxmlformats.org/drawingml/2006/main">
            <a:r>
              <a:t>What are the Clipchamp paid plans and how do they work?: https://support.microsoft.com/en-us/clipchamp/what-are-the-clipchamp-paid-plans-and-how-do-they-work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How to combine videos: https://support.microsoft.com/en-us/clipchamp/how-to-combine-videos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>What format is my video exported in?: https://support.microsoft.com/en-us/clipchamp/what-format-is-my-video-exported-in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редактора оцінюйте монтажний план окремо, не зараховуючи експорт як виконаний.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Джерела: Вони відкриваються й відповідають сценарію.</a:t>
            </a:r>
          </a:p>
          <a:p xmlns:a="http://schemas.openxmlformats.org/drawingml/2006/main">
            <a:r>
              <a:t>Доказ: П’ять файлів desk-raw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Монтаж: Порядок правильний, написи й стики перевірені.</a:t>
            </a:r>
          </a:p>
          <a:p xmlns:a="http://schemas.openxmlformats.org/drawingml/2006/main">
            <a:r>
              <a:t>Доказ: Часова шкала та відтворення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Експорт: Окремий вертикальний файл, 30–45 секунд, розбірливий голос.</a:t>
            </a:r>
          </a:p>
          <a:p xmlns:a="http://schemas.openxmlformats.org/drawingml/2006/main">
            <a:r>
              <a:t>Доказ: desk-40s.mp4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учень показує часову шкалу й коротко відтворює MP4. Передавання приватної галереї не потрібне; за слабкого зв’язку викладач перевіряє отриманий навчальний файл пізніше.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телефона використайте власні демонстраційні кадри викладача й позначте їх походження. Без Clipchamp складіть монтажний план на папері: монтаж та експорт не зараховуються як виконані.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Знайдіть один зайвий момент очікування й скоротіть його, не обрізаючи слова.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dca9bf7d7c4fc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0462b24663465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9c0cb213d8490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4fb43f0d564be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56078798394c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06195efc08451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F8E528-C57E-4D68-BB07-968957C75A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157A7B0-2CCB-491E-BA19-DE12EC82BD2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F3D8E5D-7C68-4115-8BC1-216B84D35A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ACAB0BA-044F-4FDC-8B75-488021423C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854DD93-D14F-4BC3-8EB8-3C375CB375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561E6B3-F49F-4E88-ABEB-71BB75DF81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32FF795-04A7-4C94-9DF6-6B3D15A8AD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CE6363B-CFAA-495D-BB5E-BAAE260E805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CE85A1F-FDEB-4C79-B981-BD7D494CA8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6D6D59A-110B-404F-8278-9DBE49C72A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496f124f48c4d6e" /><Relationship Type="http://schemas.openxmlformats.org/officeDocument/2006/relationships/slideLayout" Target="/ppt/slideLayouts/slideLayout1.xml" Id="R42db0c6ea24a4c30" /><Relationship Type="http://schemas.openxmlformats.org/officeDocument/2006/relationships/slideLayout" Target="/ppt/slideLayouts/slideLayout2.xml" Id="R41ad47d3b4ea4f67" /><Relationship Type="http://schemas.openxmlformats.org/officeDocument/2006/relationships/slideLayout" Target="/ppt/slideLayouts/slideLayout3.xml" Id="R964f0902a39843fc" /><Relationship Type="http://schemas.openxmlformats.org/officeDocument/2006/relationships/slideLayout" Target="/ppt/slideLayouts/slideLayout4.xml" Id="R8e494828e79f4d15" /><Relationship Type="http://schemas.openxmlformats.org/officeDocument/2006/relationships/slideLayout" Target="/ppt/slideLayouts/slideLayout5.xml" Id="Rffd8520a8f034169" /><Relationship Type="http://schemas.openxmlformats.org/officeDocument/2006/relationships/slideLayout" Target="/ppt/slideLayouts/slideLayout6.xml" Id="R0b7808bf6b0f43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2db0c6ea24a4c30"/>
    <p:sldLayoutId xmlns:r="http://schemas.openxmlformats.org/officeDocument/2006/relationships" id="2147483650" r:id="R41ad47d3b4ea4f67"/>
    <p:sldLayoutId xmlns:r="http://schemas.openxmlformats.org/officeDocument/2006/relationships" id="2147483651" r:id="R964f0902a39843fc"/>
    <p:sldLayoutId xmlns:r="http://schemas.openxmlformats.org/officeDocument/2006/relationships" id="2147483652" r:id="R8e494828e79f4d15"/>
    <p:sldLayoutId xmlns:r="http://schemas.openxmlformats.org/officeDocument/2006/relationships" id="2147483653" r:id="Rffd8520a8f034169"/>
    <p:sldLayoutId xmlns:r="http://schemas.openxmlformats.org/officeDocument/2006/relationships" id="2147483654" r:id="R0b7808bf6b0f43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f351848c004000" /><Relationship Type="http://schemas.openxmlformats.org/officeDocument/2006/relationships/image" Target="/ppt/media/image.jpeg" Id="Rbd8545002e344455" /><Relationship Type="http://schemas.openxmlformats.org/officeDocument/2006/relationships/notesSlide" Target="/ppt/notesSlides/notesSlide1.xml" Id="Rccf16ca7d1894d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f39d9294b344a2" /><Relationship Type="http://schemas.openxmlformats.org/officeDocument/2006/relationships/notesSlide" Target="/ppt/notesSlides/notesSlide2.xml" Id="Rf97b93b4559f44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be2083a1b543e1" /><Relationship Type="http://schemas.openxmlformats.org/officeDocument/2006/relationships/notesSlide" Target="/ppt/notesSlides/notesSlide3.xml" Id="R255823da66254b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59683b3c6040c9" /><Relationship Type="http://schemas.openxmlformats.org/officeDocument/2006/relationships/notesSlide" Target="/ppt/notesSlides/notesSlide4.xml" Id="Re12f0f8ad0d64e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413a6d6fb74e26" /><Relationship Type="http://schemas.openxmlformats.org/officeDocument/2006/relationships/notesSlide" Target="/ppt/notesSlides/notesSlide5.xml" Id="R2f742d811b824ec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eaf689b716409a" /><Relationship Type="http://schemas.openxmlformats.org/officeDocument/2006/relationships/notesSlide" Target="/ppt/notesSlides/notesSlide6.xml" Id="Rb4e52d0a38c142c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41913d4b8c4f22" /><Relationship Type="http://schemas.openxmlformats.org/officeDocument/2006/relationships/notesSlide" Target="/ppt/notesSlides/notesSlide7.xml" Id="R6a16870e9e8c45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ced087b0a1468a" /><Relationship Type="http://schemas.openxmlformats.org/officeDocument/2006/relationships/notesSlide" Target="/ppt/notesSlides/notesSlide8.xml" Id="Ra280bacebda144a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57d4051a7b4e76" /><Relationship Type="http://schemas.openxmlformats.org/officeDocument/2006/relationships/notesSlide" Target="/ppt/notesSlides/notesSlide9.xml" Id="Re85da0387f24446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519aad693d46de" /><Relationship Type="http://schemas.openxmlformats.org/officeDocument/2006/relationships/image" Target="/ppt/media/image.png" Id="R5bdc4ee0ed894aa2" /><Relationship Type="http://schemas.openxmlformats.org/officeDocument/2006/relationships/notesSlide" Target="/ppt/notesSlides/notesSlide10.xml" Id="R13218343c0394a5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0a599655ee442d" /><Relationship Type="http://schemas.openxmlformats.org/officeDocument/2006/relationships/image" Target="/ppt/media/image2.png" Id="Rb5b10b4033ee4d8d" /><Relationship Type="http://schemas.openxmlformats.org/officeDocument/2006/relationships/notesSlide" Target="/ppt/notesSlides/notesSlide11.xml" Id="R518ca252186c47b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564913dce54978" /><Relationship Type="http://schemas.openxmlformats.org/officeDocument/2006/relationships/notesSlide" Target="/ppt/notesSlides/notesSlide12.xml" Id="R2e906014378b4be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923eaf7c8f4b7d" /><Relationship Type="http://schemas.openxmlformats.org/officeDocument/2006/relationships/notesSlide" Target="/ppt/notesSlides/notesSlide13.xml" Id="Rbe6aa6f6af494fa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49a74c6d104de5" /><Relationship Type="http://schemas.openxmlformats.org/officeDocument/2006/relationships/notesSlide" Target="/ppt/notesSlides/notesSlide14.xml" Id="Radb70493605e413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fb06be8d784d45" /><Relationship Type="http://schemas.openxmlformats.org/officeDocument/2006/relationships/notesSlide" Target="/ppt/notesSlides/notesSlide15.xml" Id="Rb81764790a1c4f0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7ee3e515094290" /><Relationship Type="http://schemas.openxmlformats.org/officeDocument/2006/relationships/notesSlide" Target="/ppt/notesSlides/notesSlide16.xml" Id="R1a61a75c263c47e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ad9185bbf5461a" /><Relationship Type="http://schemas.openxmlformats.org/officeDocument/2006/relationships/notesSlide" Target="/ppt/notesSlides/notesSlide17.xml" Id="R78c0c68316fc474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7e6c0f702a487b" /><Relationship Type="http://schemas.openxmlformats.org/officeDocument/2006/relationships/notesSlide" Target="/ppt/notesSlides/notesSlide18.xml" Id="R0a2016a32d7440e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d1fe6c8dd349a8" /><Relationship Type="http://schemas.openxmlformats.org/officeDocument/2006/relationships/notesSlide" Target="/ppt/notesSlides/notesSlide19.xml" Id="Rc5248095b4a6429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4eaf398ac547ac" /><Relationship Type="http://schemas.openxmlformats.org/officeDocument/2006/relationships/notesSlide" Target="/ppt/notesSlides/notesSlide20.xml" Id="R310871b7152342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A783186A-56B9-4809-9204-D5DCEBC9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21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C4344D43-072F-480E-8CF1-B7616389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Знімаємо й монтуємо перший ролик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B24B4B-EFAE-464E-9A3F-3D49A69BB6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8545002e344455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14C9AE46-A666-4104-B0B4-FCF59DEC6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90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6F671E7-B5DE-42CE-9275-4E9512403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EBA572B-D8CB-4025-9FA7-9340DCFBF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 / 20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17B5E8DC-F111-47DC-8DFE-8DDC7249A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3143772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ACD082-0547-4BB7-AEF3-84D0FCAE7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35657D2-A1EF-4C08-9A3D-19A92B4B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Збережете п’ять записів у папці desk-raw.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5D785A6-2610-46B7-8699-E13A1F2A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Змонтуєте вертикальне відео з написами без чорних пауз.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C3F500A-B0F9-43AB-BF56-D271410A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Відкриєте готовий desk-40s.mp4 тривалістю 30–45 секунд.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B1FA181-C38B-42F5-962A-45939EDF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2BC7610-FF48-4686-B75F-FDF1CACB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2 / 20</a:t>
            </a:r>
          </a:p>
        </p:txBody>
      </p:sp>
    </p:spTree>
    <p:extLst>
      <p:ext uri="{BB962C8B-B14F-4D97-AF65-F5344CB8AC3E}">
        <p14:creationId xmlns:p14="http://schemas.microsoft.com/office/powerpoint/2010/main" val="20576890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A1210C2-B2A1-48F5-AF32-67E151240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Телефон і комп’ютер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8DE316D-7AC2-4E1C-AE17-EC00C6EAE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Телефон записує п’ять кадрів.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57FA956-AA39-4DEB-80DE-70E5B0499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Монтуємо в Clipchamp на комп’ютері Windows.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230FD37-50B9-4B74-9F83-792C93170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Сценарій: content\desk-script.txt.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AC49F0C-BAC6-4986-8333-3756ABD98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0–8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0332FB3-C0DE-4517-9456-F71EF3CB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3 / 20</a:t>
            </a:r>
          </a:p>
        </p:txBody>
      </p:sp>
    </p:spTree>
    <p:extLst>
      <p:ext uri="{BB962C8B-B14F-4D97-AF65-F5344CB8AC3E}">
        <p14:creationId xmlns:p14="http://schemas.microsoft.com/office/powerpoint/2010/main" val="6642260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9A54196-EE7A-4651-880C-13BF5E2D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Підготовка сцени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BB3623D-1291-471A-AD80-5A7710B5E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C40DFAE-941A-4D76-B906-AACC56D49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Поставте телефон вертикально на стійку опору.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627EDF8-8CF3-4BFF-B26D-89EEB8501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9719779-DE21-4095-BD79-6C616EAC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Світло має падати на стіл.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7F7A707-A8DB-4AA7-AA00-EA9BEB92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29BA712-E548-4A0C-95FA-BA56341BA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Камера → Відео. За наявності: 1080p, 30 кадрів/с.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28D1134-E657-4132-854A-46F765C4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C963CC17-2557-4BD0-9D96-3FBFF243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Приберіть приватні папери й екрани.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EE82E5F-E4F4-490F-BABB-DCDD4AA6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0–8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E270643-5FD1-4FD8-841C-3452DE1D6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4 / 20</a:t>
            </a:r>
          </a:p>
        </p:txBody>
      </p:sp>
    </p:spTree>
    <p:extLst>
      <p:ext uri="{BB962C8B-B14F-4D97-AF65-F5344CB8AC3E}">
        <p14:creationId xmlns:p14="http://schemas.microsoft.com/office/powerpoint/2010/main" val="6973836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E9E4C39-12AA-4A07-9DC8-2BFD109B9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Десять секунд перевірки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EDFD239-9199-4EEC-B7B8-8952341F0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BC1BE2D-8A9A-462A-83F3-0E903EFDE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Запишіть: «Для роботи мені потрібне вільне місце».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A4BEDF2-FAF1-4EAC-A0E9-7A32D15F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9BCCBFA-D924-4676-B5EA-10376F906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файл у галереї й прослухайте.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414F659-2880-4C64-88BC-299F509B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513B203-64CD-47D0-B9DC-8472D3A9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слів не чути, приберіть шум або наблизьтеся й повторіть.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60826A1-8305-4370-82F4-556806FAB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8–20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EFF1259-6DE9-47BB-9647-BC03C948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5 / 20</a:t>
            </a:r>
          </a:p>
        </p:txBody>
      </p:sp>
    </p:spTree>
    <p:extLst>
      <p:ext uri="{BB962C8B-B14F-4D97-AF65-F5344CB8AC3E}">
        <p14:creationId xmlns:p14="http://schemas.microsoft.com/office/powerpoint/2010/main" val="3280737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3E7A6B3-8988-4419-8845-AF3EF5C0C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Запис п’яти кадрів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E1D9826-FF0E-4AFE-B013-B6378604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B3E4D52-B85E-4404-BF3A-48F4D86A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Спочатку зніміть вигляд столу «до».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83BDD70-9B67-427F-9426-AE69A9A6E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6AAC1D0-C007-4DF9-BC53-1A9F8EE8F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Зніміть п’ять фрагментів із репліками за desk-script.txt.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22BB5C3-376A-475F-A859-830A101E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0CA69BD-1444-4FB3-BB9D-8F78CD9A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 й після кожної дії лишіть приблизно секунду запасу.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1F5F9A9-9566-46F8-9D18-DF1BD5B8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9EA99400-EF3A-40BF-A4C5-375750632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положення телефона для фіналу.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28063B0-D70F-4623-A9BB-A9A70499B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20–32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B276066-94D8-47EA-9FF3-8BA9ACE1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6 / 20</a:t>
            </a:r>
          </a:p>
        </p:txBody>
      </p:sp>
    </p:spTree>
    <p:extLst>
      <p:ext uri="{BB962C8B-B14F-4D97-AF65-F5344CB8AC3E}">
        <p14:creationId xmlns:p14="http://schemas.microsoft.com/office/powerpoint/2010/main" val="15558942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E904A13-C137-4D14-967E-FC0CB94E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Копіювання через USB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F308574-AE17-4C53-BD39-9C16A9FF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4AAA7D9-7C59-46AC-8188-6CF2439A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Розблокуйте телефон, під’єднайте USB й виберіть File Transfer.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2F46AC6-7259-4B56-8C73-0D910286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A016E51-8953-45CC-97B4-29B0FDCC8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Провіднику відкрийте DCIM\Camera.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79F6EB1-F602-49A8-89DF-014C7DB84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3E57A27-B34F-4C3D-855C-E557AAFF7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content\desk-raw і скопіюйте п’ять записів.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74B9200-8455-43DC-A420-64FDA5831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14A8701-6055-4391-9B2F-D1968B1B2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Назви: 01-before, 02-clear, 03-keep, 04-group, 05-after. Розширення збережіть.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CB73439-34B2-425F-BF13-BACD11D3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32–42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C1F8282-0C12-4463-A5DC-9C91EAEE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7 / 20</a:t>
            </a:r>
          </a:p>
        </p:txBody>
      </p:sp>
    </p:spTree>
    <p:extLst>
      <p:ext uri="{BB962C8B-B14F-4D97-AF65-F5344CB8AC3E}">
        <p14:creationId xmlns:p14="http://schemas.microsoft.com/office/powerpoint/2010/main" val="17212398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984252-6BA3-4E79-92B8-F7FC88B60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Перерва 5 хвилин</a:t>
            </a:r>
          </a:p>
        </p:txBody>
      </p:sp>
      <p:sp>
        <p:nvSpPr>
          <p:cNvPr id="2" name="break-time">
            <a:extLst xmlns:a="http://schemas.openxmlformats.org/drawingml/2006/main">
              <a:ext uri="{FF2B5EF4-FFF2-40B4-BE49-F238E27FC236}">
                <a16:creationId xmlns:a16="http://schemas.microsoft.com/office/drawing/2014/main" id="{89F4A11F-2E57-4B17-A9AC-057070446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477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57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57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5 хвилин</a:t>
            </a:r>
          </a:p>
        </p:txBody>
      </p:sp>
      <p:sp>
        <p:nvSpPr>
          <p:cNvPr id="3" name="break-instruction">
            <a:extLst xmlns:a="http://schemas.openxmlformats.org/drawingml/2006/main">
              <a:ext uri="{FF2B5EF4-FFF2-40B4-BE49-F238E27FC236}">
                <a16:creationId xmlns:a16="http://schemas.microsoft.com/office/drawing/2014/main" id="{BE98EB95-C80E-4976-8977-1700D1B90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П’ять копій збережені в desk-raw.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Вихідні записи залишаються для виправлень.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Відпочиньте від екрана.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5159779-E813-42E3-8D06-0A92B3ED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42–47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738ECE5-4DFA-4613-BDCB-13E7AB91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8 / 20</a:t>
            </a:r>
          </a:p>
        </p:txBody>
      </p:sp>
    </p:spTree>
    <p:extLst>
      <p:ext uri="{BB962C8B-B14F-4D97-AF65-F5344CB8AC3E}">
        <p14:creationId xmlns:p14="http://schemas.microsoft.com/office/powerpoint/2010/main" val="15662425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6AD33DA-DE21-4ABE-80E3-A66C5429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Новий проєкт Clipchamp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DCEFA40-66E6-4204-B954-0B264F5B0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CFFB679-C6CA-40F2-AEA5-87051945F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app.clipchamp.com у Edge або Chrome. Увійдіть у свій Microsoft-акаунт.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E3D8895-214A-460E-9272-903367B5F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6FB32D0-F9FD-4D41-A624-90BD6D37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Create a new video: назвіть проєкт Desk 40s.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2F74D4D-E9DC-4F03-B1C2-7BE6DFC5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A4BE3F5-FD18-480F-8FB6-87301905F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Import media: виберіть п’ять файлів із desk-raw.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E9DD43F-FDEA-44EA-BBAC-530B62F7F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34B02A6-8CB1-492F-8E4B-DEDCA8D4B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Установіть вертикальне полотно 9:16.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CE08861-B9D2-4359-BD53-EB3DA119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47–62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948270F-2DA7-4511-850A-70B92610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9 / 20</a:t>
            </a:r>
          </a:p>
        </p:txBody>
      </p:sp>
    </p:spTree>
    <p:extLst>
      <p:ext uri="{BB962C8B-B14F-4D97-AF65-F5344CB8AC3E}">
        <p14:creationId xmlns:p14="http://schemas.microsoft.com/office/powerpoint/2010/main" val="7229788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73932D6-5CAE-40AB-8F05-636925D98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Порядок на часовій шкалі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B0B0C8-957B-45AB-9A23-13FC3C46E8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dc4ee0ed894aa2"/>
          <a:srcRect xmlns:a="http://schemas.openxmlformats.org/drawingml/2006/main" l="2433" t="0" r="2433" b="51179"/>
          <a:stretch xmlns:a="http://schemas.openxmlformats.org/drawingml/2006/main"/>
        </p:blipFill>
        <p:spPr>
          <a:xfrm xmlns:a="http://schemas.openxmlformats.org/drawingml/2006/main">
            <a:off x="609600" y="2072284"/>
            <a:ext cx="10972800" cy="2903932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3A808502-A25D-4E5D-B974-7143937F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Розташуйте 01–05 на одній доріжці. Зсуньте сусідні кліпи впритул. Орієнтир: 5, 9, 9, 9 і 8 секунд.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8DD69EA-1F14-4E5C-896B-9D84360E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47–62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A07197C-6B9C-4B28-A9ED-734D9C095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10 / 20</a:t>
            </a:r>
          </a:p>
        </p:txBody>
      </p:sp>
    </p:spTree>
    <p:extLst>
      <p:ext uri="{BB962C8B-B14F-4D97-AF65-F5344CB8AC3E}">
        <p14:creationId xmlns:p14="http://schemas.microsoft.com/office/powerpoint/2010/main" val="21388603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3E57F54-AE13-4487-8FAA-EFF9F488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Порядок на часовій шкалі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8C841C-48AE-4E85-832C-79B5D05E78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b10b4033ee4d8d"/>
          <a:srcRect xmlns:a="http://schemas.openxmlformats.org/drawingml/2006/main" l="2433" t="51179" r="2433" b="0"/>
          <a:stretch xmlns:a="http://schemas.openxmlformats.org/drawingml/2006/main"/>
        </p:blipFill>
        <p:spPr>
          <a:xfrm xmlns:a="http://schemas.openxmlformats.org/drawingml/2006/main">
            <a:off x="609600" y="2429472"/>
            <a:ext cx="10972800" cy="2903932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1CBDF82-8F7A-492A-9539-F161752D6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47–62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348CEA3-46D0-4E06-A49B-39C9D1965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11 / 20</a:t>
            </a:r>
          </a:p>
        </p:txBody>
      </p:sp>
    </p:spTree>
    <p:extLst>
      <p:ext uri="{BB962C8B-B14F-4D97-AF65-F5344CB8AC3E}">
        <p14:creationId xmlns:p14="http://schemas.microsoft.com/office/powerpoint/2010/main" val="5105107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A628786-83CF-4D9B-A2C5-D8971F02F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Обрізання й помилка всередині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3AD95BA-F0B4-434A-A4E6-79EA9AA83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B280BF8-4550-439F-9EA7-19B4351E3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Перетягніть край кліпу всередину, щоб скоротити початок або кінець.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6307737-DC47-4B10-856A-060A9800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31BFD9E-E3E1-4E6B-93B2-0061036D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Поставте покажчик перед помилкою й натисніть Split. Повторіть після помилки.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945FB3E-4FFF-4278-97D2-D7FDADC32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C9735FE-43EA-4032-83B4-953348D35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Виділіть зайвий шматок і натисніть Delete.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17068C1-1E4F-4932-AA6C-335FD5F5D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0048F67-BC62-40FD-BFF9-C8BE03DB6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Зсуньте решту впритул і перегляньте стик.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3B5179D-CE04-43A4-8D76-CED447EB1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47–62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F67E8D5-37D8-4D30-A66C-AB3CE5B8B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12 / 20</a:t>
            </a:r>
          </a:p>
        </p:txBody>
      </p:sp>
    </p:spTree>
    <p:extLst>
      <p:ext uri="{BB962C8B-B14F-4D97-AF65-F5344CB8AC3E}">
        <p14:creationId xmlns:p14="http://schemas.microsoft.com/office/powerpoint/2010/main" val="9945261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5314BCD-6E8A-4DCE-9336-347133E2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П’ять коротких написів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FA351AC-0432-41B2-B1A2-5FA412CC3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49EF0C3-33CD-4202-91BF-0D652C88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Text: додайте «Вільне місце» над першим кадром.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8A579E7-89FA-4448-B648-996552D4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12C52C7-7CB4-4C23-A1D5-A406A501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Підженіть смугу напису до меж кадру.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BA5C690-CE3B-4698-8BF5-D556B0F8E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D7F8ED7-BFD1-4F9F-9557-7CBAADF53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Повторіть решту написів із desk-script.txt.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46B66CB-5C90-4C7B-BE2A-5D7E3BBA1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9F4FD166-06D4-4D29-820D-7D28B6B9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Перегляньте весь ролик. Написи не закривають рук, голос розбірливий.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A4039A1-9606-4D19-88D4-7F7D1CFB4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62–75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DF29EBE-1355-4477-A82B-AA5B90BD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13 / 20</a:t>
            </a:r>
          </a:p>
        </p:txBody>
      </p:sp>
    </p:spTree>
    <p:extLst>
      <p:ext uri="{BB962C8B-B14F-4D97-AF65-F5344CB8AC3E}">
        <p14:creationId xmlns:p14="http://schemas.microsoft.com/office/powerpoint/2010/main" val="18282448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8FAE4EF-D629-43C6-BF60-C83A8D23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Коротша репліка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8EFC3FC5-C7A2-4030-B526-C041D793B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Скороти «Дрібні речі тримаю разом, а не по всьому столу» до шести слів.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A888CE73-756D-406B-AD83-ABC3BFDEE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Нову репліку перезапишіть телефоном і замініть старий фрагмент у Clipchamp.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5ED6FDD1-2EA0-4F20-9588-4E8FA2A18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L21_prompts.txt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6414128-6616-458C-AB85-659137796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62–75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1A799B6-72D3-4A2D-A05B-C456AC3C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14 / 20</a:t>
            </a:r>
          </a:p>
        </p:txBody>
      </p:sp>
    </p:spTree>
    <p:extLst>
      <p:ext uri="{BB962C8B-B14F-4D97-AF65-F5344CB8AC3E}">
        <p14:creationId xmlns:p14="http://schemas.microsoft.com/office/powerpoint/2010/main" val="146165598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3010970-BF7A-4560-81C2-CFF127B4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Експорт у MP4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754243B-51AA-4DFE-8AE8-5A5BE3F5D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09836D1-4248-41F6-ACFA-347BF52B4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Export → 1080p.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8D86C96-66E7-497E-B037-E9D164B3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EDBE7FB-8417-4B69-AAF2-51FE6B118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файл і перемістіть із «Завантажень» у content.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8FD6CD3-E699-46BD-B3CC-43411B4D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ECAA93F-8091-48D6-A17C-F7DDEE58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 desk-40s.mp4, зберігши розширення .mp4.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ACF432D-C284-427F-BA65-5947880E4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A90E0D9B-4528-4486-A7D4-D905E9D5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файл поза редактором.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1B3FE32-8706-44B5-A754-A5849697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75–85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3022F4A-12FF-4002-85E7-F9029482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15 / 20</a:t>
            </a:r>
          </a:p>
        </p:txBody>
      </p:sp>
    </p:spTree>
    <p:extLst>
      <p:ext uri="{BB962C8B-B14F-4D97-AF65-F5344CB8AC3E}">
        <p14:creationId xmlns:p14="http://schemas.microsoft.com/office/powerpoint/2010/main" val="13408299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3831481-BC28-4364-8129-82C5A3412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готового ролика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8B9B84D-A5BC-468F-881B-891097923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B1B59B7-E372-4AE4-B892-E93D66CDB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Тривалість: 30–45 секунд.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4B25308-1C07-4217-93BD-6928441C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65B7353-E40B-47FD-B440-CA676527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Голос розбірливий, слова завершені.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9B22A70-EA87-43E1-9CB8-DC917207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F7EB10E-EECA-4CDE-AF37-51F2D00A9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Написи відповідають своїм кадрам.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5128B3F-0CFA-4815-8FFF-0B63B1119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738863E-24E2-4A19-BB3C-65A81D8D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Книжку видно на звільненому місці.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7C7C0D5-3021-452E-BDE2-9012D40B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75–85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0F56BC2-F693-4602-B12D-080B82FA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16 / 20</a:t>
            </a:r>
          </a:p>
        </p:txBody>
      </p:sp>
    </p:spTree>
    <p:extLst>
      <p:ext uri="{BB962C8B-B14F-4D97-AF65-F5344CB8AC3E}">
        <p14:creationId xmlns:p14="http://schemas.microsoft.com/office/powerpoint/2010/main" val="187768767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53C8EE1-46B9-470A-ACF5-FBF0CEDC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Матеріали для наступної правки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247EEA1-8A55-4654-B0D0-AF5C8F3A8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desk-raw з вихідними кадрами.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C1295E3-7316-482C-9884-AA7285372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Залиште проєкт Desk 40s.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1A978D2-62AE-41BA-AE52-3539E2F8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Готовий файл: content\desk-40s.mp4.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E37AD73-C419-4822-ABC5-77E212D7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85–90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D9057A9-B4B8-4942-B85E-AC3AF904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17 / 20</a:t>
            </a:r>
          </a:p>
        </p:txBody>
      </p:sp>
    </p:spTree>
    <p:extLst>
      <p:ext uri="{BB962C8B-B14F-4D97-AF65-F5344CB8AC3E}">
        <p14:creationId xmlns:p14="http://schemas.microsoft.com/office/powerpoint/2010/main" val="167229749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A91E798-B6B3-4A01-A280-C88300B4B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C5535E9-CA44-4168-A2C9-A4A4A562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C49018D-2BC4-49C2-8008-BEFEB8E2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ще перевірити, якщо проєкт відкривається?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14E837D-F477-4E52-BFC2-4CA4C8A71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B05C34E-1916-489F-9CF0-5DF109223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 прибрати чорний проміжок між кліпами?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EF41E13-EC47-4C32-AEA8-E830D361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60FDCB5-E2E3-46E4-9712-CD14DFB7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Які матеріали залишити після експорту?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2B6DB3B-0DAE-43BF-908C-2B81B149E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CBA0DF2-391E-447B-9DB1-26135E607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18 / 20</a:t>
            </a:r>
          </a:p>
        </p:txBody>
      </p:sp>
    </p:spTree>
    <p:extLst>
      <p:ext uri="{BB962C8B-B14F-4D97-AF65-F5344CB8AC3E}">
        <p14:creationId xmlns:p14="http://schemas.microsoft.com/office/powerpoint/2010/main" val="144739883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7BD2121-5F4A-40AB-9E34-59306925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Два кадри вдома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5B6FC06-1693-405B-991F-4894BFEB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CF13137-FCD7-4536-91DE-3BFC63A2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окремий проєкт Desk practice.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5A57568-1973-41C3-AAF8-11BE4F831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89DDA6D-6204-414A-AE53-DBCC32D7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Імпортуйте «до» й «після» з desk-raw.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8FAD307-248A-447F-8BC5-2495CA40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E05A70A-1BF9-48A9-B069-23AE5F518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Зберіть 12–18 секунд із написами «До» та «Після».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8A914F7-DB5B-4C4D-9D0B-8521FB158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950C2C5F-D2F5-4A9C-A3DF-83D646968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Експортуйте content\desk-practice.mp4.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6B877CD-36CD-4EA9-800E-0FCB0706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    85–90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11E4926-28B5-42CC-93DA-63652B59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19 / 20</a:t>
            </a:r>
          </a:p>
        </p:txBody>
      </p:sp>
    </p:spTree>
    <p:extLst>
      <p:ext uri="{BB962C8B-B14F-4D97-AF65-F5344CB8AC3E}">
        <p14:creationId xmlns:p14="http://schemas.microsoft.com/office/powerpoint/2010/main" val="21462334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BD0756E-AEC6-476E-AA09-34439451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домашнього MP4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4DDB140-01AB-404C-8F43-0661CB0D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5A42A5E-BFE6-48E9-8461-D79E3A803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 відкривається з Провідника.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821EEE6-224D-45E4-8270-E5EDF0C4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32BAEC7-4EBA-485A-9DCD-37FCC7BF0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Між двома кадрами немає чорної паузи.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DEE4AB7-0C9C-496D-8FC5-8BEC0B5A8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4022A96-501F-4902-BE4B-268271F1A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Кожен напис видно лише над своїм кадром.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876C2C-0628-46D2-BD54-5EB3F220A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E5F3908-6296-485C-8DB4-9C2A4339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Тривалість: 12–18 секунд.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5619C59-946C-470A-95B2-5F5CD209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21    Книга: с. 107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5A0DA15-E18F-4BEC-A0AD-8930B46C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20 / 20</a:t>
            </a:r>
          </a:p>
        </p:txBody>
      </p:sp>
    </p:spTree>
    <p:extLst>
      <p:ext uri="{BB962C8B-B14F-4D97-AF65-F5344CB8AC3E}">
        <p14:creationId xmlns:p14="http://schemas.microsoft.com/office/powerpoint/2010/main" val="18382513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2026-11-01T12:22:08.4830000Z</dcterms:created>
  <dcterms:modified xsi:type="dcterms:W3CDTF">2026-11-01T12:22:08.4830000Z</dcterms:modified>
</coreProperties>
</file>