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a865f91ba24972" /><Relationship Type="http://schemas.openxmlformats.org/officeDocument/2006/relationships/extended-properties" Target="/docProps/app.xml" Id="R885d183d3e7541a0" /><Relationship Type="http://schemas.openxmlformats.org/officeDocument/2006/relationships/officeDocument" Target="/ppt/presentation.xml" Id="R0ec41597b5fb4f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19267fc16e4d5f"/>
  </p:sldMasterIdLst>
  <p:notesMasterIdLst>
    <p:notesMasterId xmlns:r="http://schemas.openxmlformats.org/officeDocument/2006/relationships" r:id="Rd52af35e16b841ab"/>
  </p:notesMasterIdLst>
  <p:sldIdLst>
    <p:sldId xmlns:r="http://schemas.openxmlformats.org/officeDocument/2006/relationships" id="256" r:id="Rc07f6fd621de4c10"/>
    <p:sldId xmlns:r="http://schemas.openxmlformats.org/officeDocument/2006/relationships" id="257" r:id="Rd65a9f75aef84d09"/>
    <p:sldId xmlns:r="http://schemas.openxmlformats.org/officeDocument/2006/relationships" id="258" r:id="R50a25360516e41a5"/>
    <p:sldId xmlns:r="http://schemas.openxmlformats.org/officeDocument/2006/relationships" id="259" r:id="Rfd9bafff79bf468e"/>
    <p:sldId xmlns:r="http://schemas.openxmlformats.org/officeDocument/2006/relationships" id="260" r:id="R8021adb5a7304f96"/>
    <p:sldId xmlns:r="http://schemas.openxmlformats.org/officeDocument/2006/relationships" id="261" r:id="R935cb2bea4214698"/>
    <p:sldId xmlns:r="http://schemas.openxmlformats.org/officeDocument/2006/relationships" id="262" r:id="R1a6ee31248de4c8d"/>
    <p:sldId xmlns:r="http://schemas.openxmlformats.org/officeDocument/2006/relationships" id="263" r:id="R175af7bfd1224087"/>
    <p:sldId xmlns:r="http://schemas.openxmlformats.org/officeDocument/2006/relationships" id="264" r:id="Rd9d620ce2621495b"/>
    <p:sldId xmlns:r="http://schemas.openxmlformats.org/officeDocument/2006/relationships" id="265" r:id="Rf55f329b0e794e05"/>
    <p:sldId xmlns:r="http://schemas.openxmlformats.org/officeDocument/2006/relationships" id="266" r:id="R52d3a3a3b0f04e73"/>
    <p:sldId xmlns:r="http://schemas.openxmlformats.org/officeDocument/2006/relationships" id="267" r:id="R5eb5e2c570564d3c"/>
    <p:sldId xmlns:r="http://schemas.openxmlformats.org/officeDocument/2006/relationships" id="268" r:id="Re2bfe932c64c4bec"/>
    <p:sldId xmlns:r="http://schemas.openxmlformats.org/officeDocument/2006/relationships" id="269" r:id="R0338a91e2cce40f1"/>
    <p:sldId xmlns:r="http://schemas.openxmlformats.org/officeDocument/2006/relationships" id="270" r:id="Ra06245d6fc7041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0fbec6165c49cd" /><Relationship Type="http://schemas.openxmlformats.org/officeDocument/2006/relationships/slideMaster" Target="/ppt/slideMasters/slideMaster1.xml" Id="R7b19267fc16e4d5f" /><Relationship Type="http://schemas.openxmlformats.org/officeDocument/2006/relationships/notesMaster" Target="/ppt/notesMasters/notesMaster1.xml" Id="Rd52af35e16b841ab" /><Relationship Type="http://schemas.openxmlformats.org/officeDocument/2006/relationships/presProps" Target="/ppt/presProps.xml" Id="R9ef5ded45e364bdc" /><Relationship Type="http://schemas.openxmlformats.org/officeDocument/2006/relationships/tableStyles" Target="/ppt/tableStyles.xml" Id="R317cfcbb9f5741f0" /><Relationship Type="http://schemas.openxmlformats.org/officeDocument/2006/relationships/slide" Target="/ppt/slides/slide1.xml" Id="Rc07f6fd621de4c10" /><Relationship Type="http://schemas.openxmlformats.org/officeDocument/2006/relationships/slide" Target="/ppt/slides/slide2.xml" Id="Rd65a9f75aef84d09" /><Relationship Type="http://schemas.openxmlformats.org/officeDocument/2006/relationships/slide" Target="/ppt/slides/slide3.xml" Id="R50a25360516e41a5" /><Relationship Type="http://schemas.openxmlformats.org/officeDocument/2006/relationships/slide" Target="/ppt/slides/slide4.xml" Id="Rfd9bafff79bf468e" /><Relationship Type="http://schemas.openxmlformats.org/officeDocument/2006/relationships/slide" Target="/ppt/slides/slide5.xml" Id="R8021adb5a7304f96" /><Relationship Type="http://schemas.openxmlformats.org/officeDocument/2006/relationships/slide" Target="/ppt/slides/slide6.xml" Id="R935cb2bea4214698" /><Relationship Type="http://schemas.openxmlformats.org/officeDocument/2006/relationships/slide" Target="/ppt/slides/slide7.xml" Id="R1a6ee31248de4c8d" /><Relationship Type="http://schemas.openxmlformats.org/officeDocument/2006/relationships/slide" Target="/ppt/slides/slide8.xml" Id="R175af7bfd1224087" /><Relationship Type="http://schemas.openxmlformats.org/officeDocument/2006/relationships/slide" Target="/ppt/slides/slide9.xml" Id="Rd9d620ce2621495b" /><Relationship Type="http://schemas.openxmlformats.org/officeDocument/2006/relationships/slide" Target="/ppt/slides/slide10.xml" Id="Rf55f329b0e794e05" /><Relationship Type="http://schemas.openxmlformats.org/officeDocument/2006/relationships/slide" Target="/ppt/slides/slide11.xml" Id="R52d3a3a3b0f04e73" /><Relationship Type="http://schemas.openxmlformats.org/officeDocument/2006/relationships/slide" Target="/ppt/slides/slide12.xml" Id="R5eb5e2c570564d3c" /><Relationship Type="http://schemas.openxmlformats.org/officeDocument/2006/relationships/slide" Target="/ppt/slides/slide13.xml" Id="Re2bfe932c64c4bec" /><Relationship Type="http://schemas.openxmlformats.org/officeDocument/2006/relationships/slide" Target="/ppt/slides/slide14.xml" Id="R0338a91e2cce40f1" /><Relationship Type="http://schemas.openxmlformats.org/officeDocument/2006/relationships/slide" Target="/ppt/slides/slide15.xml" Id="Ra06245d6fc7041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59f696403f845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4f1afe4bbb40a2" /><Relationship Type="http://schemas.openxmlformats.org/officeDocument/2006/relationships/notesMaster" Target="/ppt/notesMasters/notesMaster1.xml" Id="R920d5f7eb53349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aa15083337415b" /><Relationship Type="http://schemas.openxmlformats.org/officeDocument/2006/relationships/notesMaster" Target="/ppt/notesMasters/notesMaster1.xml" Id="Rf5a5269f58df44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65ae97107c40e5" /><Relationship Type="http://schemas.openxmlformats.org/officeDocument/2006/relationships/notesMaster" Target="/ppt/notesMasters/notesMaster1.xml" Id="Ra4fccb608d694e0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0abae6b5cb14860" /><Relationship Type="http://schemas.openxmlformats.org/officeDocument/2006/relationships/notesMaster" Target="/ppt/notesMasters/notesMaster1.xml" Id="Rf8a38d7a857543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923427d9b743d4" /><Relationship Type="http://schemas.openxmlformats.org/officeDocument/2006/relationships/notesMaster" Target="/ppt/notesMasters/notesMaster1.xml" Id="Rb7e9743d4fa643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fdae6b8e8c4573" /><Relationship Type="http://schemas.openxmlformats.org/officeDocument/2006/relationships/notesMaster" Target="/ppt/notesMasters/notesMaster1.xml" Id="R515477001a794d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26b4f1575d47b0" /><Relationship Type="http://schemas.openxmlformats.org/officeDocument/2006/relationships/notesMaster" Target="/ppt/notesMasters/notesMaster1.xml" Id="R9ec0b727cbef41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404c96fdaf472e" /><Relationship Type="http://schemas.openxmlformats.org/officeDocument/2006/relationships/notesMaster" Target="/ppt/notesMasters/notesMaster1.xml" Id="R5f31ab6aa07b40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ab4a3bf6fca4cf6" /><Relationship Type="http://schemas.openxmlformats.org/officeDocument/2006/relationships/notesMaster" Target="/ppt/notesMasters/notesMaster1.xml" Id="R558ca08cc83a424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3248cb98b84989" /><Relationship Type="http://schemas.openxmlformats.org/officeDocument/2006/relationships/notesMaster" Target="/ppt/notesMasters/notesMaster1.xml" Id="Rdfff1214128249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3a23a723be4420" /><Relationship Type="http://schemas.openxmlformats.org/officeDocument/2006/relationships/notesMaster" Target="/ppt/notesMasters/notesMaster1.xml" Id="Rafe756afe4c648a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a2678cf35ac4ab2" /><Relationship Type="http://schemas.openxmlformats.org/officeDocument/2006/relationships/notesMaster" Target="/ppt/notesMasters/notesMaster1.xml" Id="Rc662b3f86f9b4fc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9523a568270494d" /><Relationship Type="http://schemas.openxmlformats.org/officeDocument/2006/relationships/notesMaster" Target="/ppt/notesMasters/notesMaster1.xml" Id="R9f1409898c2d480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2bd21a560aa4994" /><Relationship Type="http://schemas.openxmlformats.org/officeDocument/2006/relationships/notesMaster" Target="/ppt/notesMasters/notesMaster1.xml" Id="R7a1f929f0c574fe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cba5d56834340cf" /><Relationship Type="http://schemas.openxmlformats.org/officeDocument/2006/relationships/notesMaster" Target="/ppt/notesMasters/notesMaster1.xml" Id="R57b84c8a240d44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наявність channel.txt з уроку 19 та локального content\desk-40s.mp4 з уроку 21.</a:t>
            </a:r>
          </a:p>
          <a:p xmlns:a="http://schemas.openxmlformats.org/drawingml/2006/main">
            <a:r>
              <a:t>Заздалегідь підготуйте власний навчальний ролик викладача з доступом Unlisted для демонстрації завершеного стану.</a:t>
            </a:r>
          </a:p>
          <a:p xmlns:a="http://schemas.openxmlformats.org/drawingml/2006/main">
            <a:r>
              <a:t>Відкрийте главу 22, Блокнот і Chrome або Edge; приберіть сторонні особисті вкладки.</a:t>
            </a:r>
          </a:p>
          <a:p xmlns:a="http://schemas.openxmlformats.org/drawingml/2006/main">
            <a:r>
              <a:t>Попередньо перевірте назву навчального каналу в Studio й роботу звуку; час мережевої обробки не включайте в пояснення.</a:t>
            </a:r>
          </a:p>
          <a:p xmlns:a="http://schemas.openxmlformats.org/drawingml/2006/main">
            <a:r>
              <a:t>Повідомте учням, що завантаження їхньої роботи добровільне: без нього можна перевірити локальний файл і розібрати демонстрацію, позначивши межу.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L19, L21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готує назву й опис, що відповідають власному відео.</a:t>
            </a:r>
          </a:p>
          <a:p xmlns:a="http://schemas.openxmlformats.org/drawingml/2006/main">
            <a:r>
              <a:t>Обирає Unlisted і пояснює можливість пересилання посилання.</a:t>
            </a:r>
          </a:p>
          <a:p xmlns:a="http://schemas.openxmlformats.org/drawingml/2006/main">
            <a:r>
              <a:t>Перевіряє онлайн-ролик як глядач і зберігає його адресу.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Учень може залишитися на локальній перевірці. Публічний доступ не є умовою оцінювання.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Що означає доступ за посиланням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Unlisted означає: ролик побачить кожен, хто має посилання. Людина може переслати його іншій людині, тому цей режим не підходить для конфіденційного матеріалу. Сьогодні перевіряємо зрозуміле навчальне відео, а не кількість переглядів.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власний desk-40s.mp4 у програвачі та вже підготовлене навчальне Unlisted-посилання. Покажіть, де перевіряється видимість у Studio → Content.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переглядають початок і кінець власного MP4, перевіряють відсутність приватних даних і вирішують, чи готові завантажувати його.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На запитання «Чи можна переслати адресу?» очікуйте «Так». Учень не називає Unlisted приватним сховищем.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Завантажувати несправний файл лише для проходження кнопок не потрібно.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Порівняйте відповідь із кадрами. Поверніть обраний текст у content\channel.txt і збережіть Ctrl+S.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5–12 хв. Назва й опис перед завантаженням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Назва має обіцяти лише те, що видно. Ми показуємо три дії, а не гарантуємо швидкість прибирання. ШІ отримає саму назву й опис: без них прохання «перевір цей текст» не містить потрібного матеріалу.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content\channel.txt додайте текст із prompts. Вставте його в доступний чат і попросіть перевірити перебільшення, зберігши дії.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порівнює редагування з власним роликом і повертає перевірений текст у channel.txt. Зберігає Ctrl+S; для полів завантаження копіює саме цю версію.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Учень називає кадр, що підтверджує кожну дію в описі; вигаданих результатів немає.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Редактор опису</a:t>
            </a:r>
          </a:p>
          <a:p xmlns:a="http://schemas.openxmlformats.org/drawingml/2006/main">
            <a:r>
              <a:t>Перевір назву й опис на перебільшення; збережи конкретні дії. Назва: «Три кроки до вільного столу». Опис: «Прибираю зайве, залишаю потрібне й складаю дрібні речі разом. Навчальний ролик, знятий телефоном».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Відповідь не додає музики, нових предметів чи обіцянок продуктивності; її звіряють із відео.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першої вправи підійде доступний автоматичний кадр замість окремої обкладинки.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12–21 хв. Відомості, аудиторія та перевірки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Перевіримо канал до вибору файла. «Безпечне для перегляду» не означає «створене спеціально для дітей»: наш приклад адресований дорослим. На запитання про ШІ відповідаємо за матеріалом; допомога зі сценарієм відрізняється від реалістичної згенерованої сцени чи підміни голосу.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studio.youtube.com → Create → Upload videos → desk-40s.mp4. У Details вставте назву й опис; використайте доступний автоматичний кадр. Audience → No, it’s not made for kids для цього прикладу; AI use, якщо показано, заповніть відповідно до власного запису. Через Next дійдіть до Checks.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 доступом повторюють маршрут зі своїм матеріалом. Решта пояснюють вибір полів на демонстрації викладача; не натискають кнопки навмання.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Вибрано потрібний MP4 та власний канал. Повідомлення про проблему у Checks прочитано до завершення.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Допомога зі сценарієм відрізняється від реалістично згенерованого відео чи підміни голосу. Інший матеріал потребує власної оцінки.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Unlisted-посилання можна переслати.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113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Збереження обирає власник акаунта. Час серверної обробки може вийти за межі заняття.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21–30 хв. Збереження й погляд глядача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Автоматичні перевірки не скажуть, чи розбірливий наш голос. Після Save відкриємо посилання поза поточним входом і подивимося весь ролик. Якщо обробка ще триває, зафіксуємо це: нове завантаження такого самого файла не прискорює перевірку.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Visibility → Unlisted → Save. Скопіюйте URL у channel.txt. У Chrome або Edge натисніть Ctrl+Shift+N, вставте URL і перевірте голос, написи та останній кадр. Поверніться до Studio → Content й покажіть Unlisted.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переглядають власну готову онлайн-версію або навчальний приклад. Позначають конкретний момент, який треба звірити з локальним файлом.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Відео відтворюється, а видимість лишилася Unlisted. Позначка Short не використовується як доказ публічності.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Unlisted-посилання можна переслати.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113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Збереження обирає власник акаунта. Час серверної обробки може вийти за межі заняття.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Відкриття демонстраційного ролика не підтверджує власного завантаження.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помилково приватного відео поверніться до Visibility. Не перемикайте на Public заради перевірки.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Автоматичний Checks не оцінює зрозумілість вашого голосу.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30–35 хв. Виправлення однієї проблеми й домашнє порівняння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Якщо голос відсутній і в локальному MP4, виправляти треба запис або монтаж. Якщо локальний файл правильний, спочатку з’ясуємо стан онлайн-версії. Удома порівняйте один момент у двох версіях і збережіть висновок; повторна публікація не є домашнім завданням.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книзі upload-review.txt та вимогу альтернативної назви до восьми слів. Порівняйте той самий напис у локальному й демонстраційному онлайн-кадрі.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пояснює одну перевірку, яку автоматичний Checks не замінює, та відповідає на вихідні запитання.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Висновок називає конкретну версію і момент, а не лише «все добре».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Так. 2. Ні, видимість перевіряється окремо. 3. Ні, потрібна перевірка вихідного звуку та виправлення.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може знайомий переслати Unlisted-посилання?</a:t>
            </a:r>
          </a:p>
          <a:p xmlns:a="http://schemas.openxmlformats.org/drawingml/2006/main">
            <a:r>
              <a:t>Відповідь: Так, і новий одержувач зможе переглянути відео.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Чи означає Short, що ролик став публічним?</a:t>
            </a:r>
          </a:p>
          <a:p xmlns:a="http://schemas.openxmlformats.org/drawingml/2006/main">
            <a:r>
              <a:t>Відповідь: Ні. Формат і видимість — окремі налаштування.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Checks не показує проблем, але вашого голосу у відео не чути. Чи завершено вправу?</a:t>
            </a:r>
          </a:p>
          <a:p xmlns:a="http://schemas.openxmlformats.org/drawingml/2006/main">
            <a:r>
              <a:t>Відповідь: Ні. Перевірте звук у вихідному MP4; виправте запис або монтаж, перш ніж завантажувати нову версію.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замінює Checks прослуховування?</a:t>
            </a:r>
          </a:p>
          <a:p xmlns:a="http://schemas.openxmlformats.org/drawingml/2006/main">
            <a:r>
              <a:t>Відповідь: Ні, голос перевіряємо самі.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робить Short відео публічним?</a:t>
            </a:r>
          </a:p>
          <a:p xmlns:a="http://schemas.openxmlformats.org/drawingml/2006/main">
            <a:r>
              <a:t>Відповідь: Ні, видимість перевіряють окремо.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Нову назву залишають чернеткою. Повторна публікація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Відкрийте поруч локальний `desk-40s.mp4` і його YouTube-версію. Виберіть один момент, де видно напис і чути голос.</a:t>
            </a:r>
          </a:p>
          <a:p xmlns:a="http://schemas.openxmlformats.org/drawingml/2006/main">
            <a:r>
              <a:t>2. У `content\upload-review.txt` запишіть, чи збігаються слова, звук і кадр. Якщо відмінність є, зазначте, у якій версії вона виникла; не завантажуйте копію навмання.</a:t>
            </a:r>
          </a:p>
          <a:p xmlns:a="http://schemas.openxmlformats.org/drawingml/2006/main">
            <a:r>
              <a:t>3. Напишіть альтернативну назву до восьми слів, що точно описує ролик. Збережіть її як чернетку: повторна публікація для цієї вправи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upload-review.txt називає один момент із написом і голосом у двох версіях.</a:t>
            </a:r>
          </a:p>
          <a:p xmlns:a="http://schemas.openxmlformats.org/drawingml/2006/main">
            <a:r>
              <a:t>Відмінність, якщо є, віднесена до конкретної версії.</a:t>
            </a:r>
          </a:p>
          <a:p xmlns:a="http://schemas.openxmlformats.org/drawingml/2006/main">
            <a:r>
              <a:t>Альтернативна назва має до восьми слів і відповідає змісту; нової публікації не потрібно.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22, с. 111. Сценарій L22.</a:t>
            </a:r>
          </a:p>
          <a:p xmlns:a="http://schemas.openxmlformats.org/drawingml/2006/main">
            <a:r>
              <a:t>Change video privacy settings: https://support.google.com/youtube/answer/157177</a:t>
            </a:r>
          </a:p>
          <a:p xmlns:a="http://schemas.openxmlformats.org/drawingml/2006/main">
            <a:r>
              <a:t>Upload YouTube videos: https://support.google.com/youtube/answer/57407</a:t>
            </a:r>
          </a:p>
          <a:p xmlns:a="http://schemas.openxmlformats.org/drawingml/2006/main">
            <a:r>
              <a:t>Disclosing use of GenAI content: https://support.google.com/youtube/answer/14328491</a:t>
            </a:r>
          </a:p>
          <a:p xmlns:a="http://schemas.openxmlformats.org/drawingml/2006/main">
            <a:r>
              <a:t>Understand three-minute YouTube Shorts: https://support.google.com/youtube/answer/15424877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власного завантаження оцініть локальний аналіз окремо від порівняння з власною онлайн-версією.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Зміст: Обіцяні дії показані.</a:t>
            </a:r>
          </a:p>
          <a:p xmlns:a="http://schemas.openxmlformats.org/drawingml/2006/main">
            <a:r>
              <a:t>Доказ: Назва, опис та кадри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Доступ: Для виконаного завантаження підтверджено Unlisted та можливість пересилання.</a:t>
            </a:r>
          </a:p>
          <a:p xmlns:a="http://schemas.openxmlformats.org/drawingml/2006/main">
            <a:r>
              <a:t>Доказ: Параметр у Studio й пояснення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Перегляд: Голос, написи й фінал перевірені; незавершену обробку позначено.</a:t>
            </a:r>
          </a:p>
          <a:p xmlns:a="http://schemas.openxmlformats.org/drawingml/2006/main">
            <a:r>
              <a:t>Доказ: URL у channel.txt і перевірка ролика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учень може показати тільки рядок видимості та відтворення навчального ролика. Посилання не потрібно розсилати всій групі; секретні сторінки акаунта не демонструються.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каналу або завантаження підготуйте метадані й перевірте локальний MP4. На прикладі викладача поясніть Unlisted. Власне завантаження, доступ і порівняння з власною онлайн-версією залишаються неперевіреними.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Запропонуйте назву без слова «стіл», яка все одно точно описує показану дію.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16904288c740b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78984b99a748f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df92b26f254b4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e1afd4f9de415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fd7c5974d6473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c4545c1faf4bb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D0ECF4-64C0-4CC7-A10A-0B023EF3E2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ACBCC19-D53D-4D94-87A5-1430E8DE333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C1B91CF-C9EB-4029-996E-997AAF46F8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90783B-7CF1-4D9A-839E-221D5BF69B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042A5A6-536E-4878-A286-126E555B12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71DC90-C857-4C73-A276-DF7D1ACA20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3E42652-643A-4569-A9E9-131B18BA73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75D994A-AB79-43BE-A966-9ACA4105EA5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5DCCB22-95E3-4EDD-B9C2-DD6623D3E7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53FCC01-60F0-44D5-B1F0-62D3106FC3F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4a3acf1073498f" /><Relationship Type="http://schemas.openxmlformats.org/officeDocument/2006/relationships/slideLayout" Target="/ppt/slideLayouts/slideLayout1.xml" Id="Rdcfc6b4e13b14cfc" /><Relationship Type="http://schemas.openxmlformats.org/officeDocument/2006/relationships/slideLayout" Target="/ppt/slideLayouts/slideLayout2.xml" Id="R7035bab7b010498d" /><Relationship Type="http://schemas.openxmlformats.org/officeDocument/2006/relationships/slideLayout" Target="/ppt/slideLayouts/slideLayout3.xml" Id="R2f60303df1a048f6" /><Relationship Type="http://schemas.openxmlformats.org/officeDocument/2006/relationships/slideLayout" Target="/ppt/slideLayouts/slideLayout4.xml" Id="Ra012ff66ee514dd9" /><Relationship Type="http://schemas.openxmlformats.org/officeDocument/2006/relationships/slideLayout" Target="/ppt/slideLayouts/slideLayout5.xml" Id="R946145c6e3524a5c" /><Relationship Type="http://schemas.openxmlformats.org/officeDocument/2006/relationships/slideLayout" Target="/ppt/slideLayouts/slideLayout6.xml" Id="R95440ac8f5b04b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fc6b4e13b14cfc"/>
    <p:sldLayoutId xmlns:r="http://schemas.openxmlformats.org/officeDocument/2006/relationships" id="2147483650" r:id="R7035bab7b010498d"/>
    <p:sldLayoutId xmlns:r="http://schemas.openxmlformats.org/officeDocument/2006/relationships" id="2147483651" r:id="R2f60303df1a048f6"/>
    <p:sldLayoutId xmlns:r="http://schemas.openxmlformats.org/officeDocument/2006/relationships" id="2147483652" r:id="Ra012ff66ee514dd9"/>
    <p:sldLayoutId xmlns:r="http://schemas.openxmlformats.org/officeDocument/2006/relationships" id="2147483653" r:id="R946145c6e3524a5c"/>
    <p:sldLayoutId xmlns:r="http://schemas.openxmlformats.org/officeDocument/2006/relationships" id="2147483654" r:id="R95440ac8f5b04b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d0161cc2ee42a1" /><Relationship Type="http://schemas.openxmlformats.org/officeDocument/2006/relationships/image" Target="/ppt/media/image.jpeg" Id="R637810ff79b84f0b" /><Relationship Type="http://schemas.openxmlformats.org/officeDocument/2006/relationships/notesSlide" Target="/ppt/notesSlides/notesSlide1.xml" Id="R3d7596c558df49a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0e0bd428894513" /><Relationship Type="http://schemas.openxmlformats.org/officeDocument/2006/relationships/notesSlide" Target="/ppt/notesSlides/notesSlide2.xml" Id="Rb01093f7234a43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341c7e97464907" /><Relationship Type="http://schemas.openxmlformats.org/officeDocument/2006/relationships/notesSlide" Target="/ppt/notesSlides/notesSlide3.xml" Id="Rcceec9466da740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6ed1277dac4d6b" /><Relationship Type="http://schemas.openxmlformats.org/officeDocument/2006/relationships/notesSlide" Target="/ppt/notesSlides/notesSlide4.xml" Id="Rb74ca95a15cf4b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4f516ab91e4abb" /><Relationship Type="http://schemas.openxmlformats.org/officeDocument/2006/relationships/notesSlide" Target="/ppt/notesSlides/notesSlide5.xml" Id="R80cd6cfe7ef444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f3af414c9b43af" /><Relationship Type="http://schemas.openxmlformats.org/officeDocument/2006/relationships/notesSlide" Target="/ppt/notesSlides/notesSlide6.xml" Id="Rf27a4246d59345d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304ad9baa24509" /><Relationship Type="http://schemas.openxmlformats.org/officeDocument/2006/relationships/notesSlide" Target="/ppt/notesSlides/notesSlide7.xml" Id="Rf170e1ecb30e4f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ccff145f0941f2" /><Relationship Type="http://schemas.openxmlformats.org/officeDocument/2006/relationships/image" Target="/ppt/media/image.png" Id="Re60d6c6d4ae04a2c" /><Relationship Type="http://schemas.openxmlformats.org/officeDocument/2006/relationships/notesSlide" Target="/ppt/notesSlides/notesSlide8.xml" Id="Rca53c9a1f31c4a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e7681f8f9544f6" /><Relationship Type="http://schemas.openxmlformats.org/officeDocument/2006/relationships/image" Target="/ppt/media/image2.png" Id="R3f423a93e41a4aa0" /><Relationship Type="http://schemas.openxmlformats.org/officeDocument/2006/relationships/notesSlide" Target="/ppt/notesSlides/notesSlide9.xml" Id="R88a945e9f5694d5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e0eb2e01cb4bb6" /><Relationship Type="http://schemas.openxmlformats.org/officeDocument/2006/relationships/notesSlide" Target="/ppt/notesSlides/notesSlide10.xml" Id="R4601b1f1e390486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626c05c4574012" /><Relationship Type="http://schemas.openxmlformats.org/officeDocument/2006/relationships/notesSlide" Target="/ppt/notesSlides/notesSlide11.xml" Id="Re2689601dda94e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4fa94ad9524410" /><Relationship Type="http://schemas.openxmlformats.org/officeDocument/2006/relationships/notesSlide" Target="/ppt/notesSlides/notesSlide12.xml" Id="Rab66c383446c461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4d717b07b24be3" /><Relationship Type="http://schemas.openxmlformats.org/officeDocument/2006/relationships/notesSlide" Target="/ppt/notesSlides/notesSlide13.xml" Id="R30ca3e2e587b44a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dd2afd080e41cd" /><Relationship Type="http://schemas.openxmlformats.org/officeDocument/2006/relationships/notesSlide" Target="/ppt/notesSlides/notesSlide14.xml" Id="R3f55216853af4e5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bf3cef3f414052" /><Relationship Type="http://schemas.openxmlformats.org/officeDocument/2006/relationships/notesSlide" Target="/ppt/notesSlides/notesSlide15.xml" Id="R76732c1fd3b448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B9B173DF-BF9F-49B1-A567-03DDF32B5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22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8702394-4C0D-4949-A892-7EB6FB06F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Завантаження на YouTube і перевірка посилання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004FBA-2F46-4A47-967B-464FDE14B2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7810ff79b84f0b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F5C1E6F8-2015-48D7-B02F-C7D7CA46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35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3366CC8-B87E-4814-98B1-41B120B6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BEC8205-45C4-466D-9ED2-EDBBECF9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 / 15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FF6CD6FF-911A-4BBE-AE08-3B3D10375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4407010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0D4084B-CB36-46D4-A435-680B71D7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FE4C351-EE09-403F-83FA-C1F9D9EB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Підготуєте назву й опис, які відповідають ролику.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AFA0AF8-79BF-4B6B-B971-C6E366D4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Виберете Unlisted і поясните, хто зможе переглянути відео.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9478CD3-C328-40C5-8208-29F36B676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посилання й перевірите ролик як глядач.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AD54D07-EC3E-481E-9502-CE7662C8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820E590-3680-46E0-B3BC-A1287403A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2 / 15</a:t>
            </a:r>
          </a:p>
        </p:txBody>
      </p:sp>
    </p:spTree>
    <p:extLst>
      <p:ext uri="{BB962C8B-B14F-4D97-AF65-F5344CB8AC3E}">
        <p14:creationId xmlns:p14="http://schemas.microsoft.com/office/powerpoint/2010/main" val="9414305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34698BE-7FC4-42A1-8B1F-E7090C44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Доступ за посиланням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D323AE3-B10D-48DC-ACAC-50691CA0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Unlisted дозволяє перегляд кожному, хто має URL.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AC01BE3-7936-4980-B54C-F3883BA8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Одержувач може переслати посилання.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C25BC9D-93E6-4ECD-B3CF-C8E824DA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конфіденційного матеріалу цей режим не підходить.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E96707A-7534-458D-A0DC-8658F6A7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4B4E806-EE30-4B51-B7B8-8C56EFDA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3 / 15</a:t>
            </a:r>
          </a:p>
        </p:txBody>
      </p:sp>
    </p:spTree>
    <p:extLst>
      <p:ext uri="{BB962C8B-B14F-4D97-AF65-F5344CB8AC3E}">
        <p14:creationId xmlns:p14="http://schemas.microsoft.com/office/powerpoint/2010/main" val="20002670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BF67BC4-F5FD-4D67-BA0F-3A98FF44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Вихідний файл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A112DF6-FACB-4E59-B1B0-38A07BA0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03697B1-98D2-4EBA-9CC0-934EA79E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content\desk-40s.mp4.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7B869CE-D737-40FF-88AA-79961FE4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C71998E-FB6E-45D5-9045-3C364C1B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початок, голос і фінал.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D6F01E7-D488-4560-ADBC-C216614A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A645E38-E367-4C1A-BE44-826FD3702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Приберіть приватні дані до завантаження.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F8123F3-8B62-4950-9EDB-151338522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0–5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F2EAB15-71D4-46A4-ACD2-537DAC00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4 / 15</a:t>
            </a:r>
          </a:p>
        </p:txBody>
      </p:sp>
    </p:spTree>
    <p:extLst>
      <p:ext uri="{BB962C8B-B14F-4D97-AF65-F5344CB8AC3E}">
        <p14:creationId xmlns:p14="http://schemas.microsoft.com/office/powerpoint/2010/main" val="20273555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40882A0-1317-46D9-ABAB-D8B8C208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назви й опису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D956A824-8CA0-41E1-A708-825E22C7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Перевір назву й опис на перебільшення; збережи конкретні дії. Назва: «Три кроки до вільного столу». Опис: «Прибираю зайве, залишаю потрібне й складаю дрібні речі разом. Навчальний ролик, знятий телефоном».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1F5AA87C-8DC9-4ADD-AC76-92A72C4A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перевірені назву й опис у content\channel.txt.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0FB59014-26C1-4D83-8BC8-406E646B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L22_prompts.txt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21A0D9D-B964-4158-9625-C0B79FFA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5–12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AFF07BD-A2A5-461A-B633-DD10E2D0A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5 / 15</a:t>
            </a:r>
          </a:p>
        </p:txBody>
      </p:sp>
    </p:spTree>
    <p:extLst>
      <p:ext uri="{BB962C8B-B14F-4D97-AF65-F5344CB8AC3E}">
        <p14:creationId xmlns:p14="http://schemas.microsoft.com/office/powerpoint/2010/main" val="11238995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9C2FBCE-BD1B-46E6-91A5-37DB814CB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Початок завантаження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576D54F-826F-4D79-8F8B-D3636CC1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6BEA603-EED6-4970-81A7-42B16CFF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studio.youtube.com і перевірте канал.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FDD8103-6D2D-489B-BB71-5F16A0F4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151BC8A-8F41-465E-BC6D-8557BA742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Create → Upload videos: виберіть desk-40s.mp4.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85550FB-958B-4075-A1FA-E4E13806D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AA19E13-15DE-407B-9504-80FF70A3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Details вставте назву й опис із channel.txt.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42E732B-4B7F-4D81-82EB-D4D1F298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12–21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E34D353-CF12-4252-981B-686110940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6 / 15</a:t>
            </a:r>
          </a:p>
        </p:txBody>
      </p:sp>
    </p:spTree>
    <p:extLst>
      <p:ext uri="{BB962C8B-B14F-4D97-AF65-F5344CB8AC3E}">
        <p14:creationId xmlns:p14="http://schemas.microsoft.com/office/powerpoint/2010/main" val="5688771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4BBA3A1-A99D-43AF-A95C-12ABB1B7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Аудиторія та використання ШІ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A5BB2BB-6B33-4DEB-91A6-CFB05B71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Наш приклад призначений дорослим.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B1EC6DA-472C-43F9-9AE3-280AAF63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Audience: No, it’s not made for kids.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E9C8DF7-DA93-4B07-9536-E27FD232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AI use, якщо показано: відповідайте за фактичним матеріалом.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CB1F6EC-EEDA-4A66-8608-A42BC6AB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Допомога ШІ лише зі сценарієм сама собою не потребує позначки.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90033EB-24B0-429E-BF0B-4482B3E4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12–21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1A69F9C-B3A6-44EF-8A2F-27A64BA8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7 / 15</a:t>
            </a:r>
          </a:p>
        </p:txBody>
      </p:sp>
    </p:spTree>
    <p:extLst>
      <p:ext uri="{BB962C8B-B14F-4D97-AF65-F5344CB8AC3E}">
        <p14:creationId xmlns:p14="http://schemas.microsoft.com/office/powerpoint/2010/main" val="17973460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8510833-3686-417A-A505-A37002E6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Завершення у Studio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1151F0-79D9-4F7E-A8C5-113C07FADB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0d6c6d4ae04a2c"/>
          <a:srcRect xmlns:a="http://schemas.openxmlformats.org/drawingml/2006/main" l="2433" t="0" r="2433" b="51179"/>
          <a:stretch xmlns:a="http://schemas.openxmlformats.org/drawingml/2006/main"/>
        </p:blipFill>
        <p:spPr>
          <a:xfrm xmlns:a="http://schemas.openxmlformats.org/drawingml/2006/main">
            <a:off x="609600" y="2072284"/>
            <a:ext cx="10972800" cy="2903932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D94D6BC9-4165-4250-9CF8-F8805423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Через Next перегляньте Checks. Прочитайте пояснення кожної знайденої проблеми. Visibility → Unlisted → Save.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B7F41F4-1188-4ADA-93EA-88CFEC4A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21–30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FBF8AF3-1229-4A45-B392-EBE84541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8 / 15</a:t>
            </a:r>
          </a:p>
        </p:txBody>
      </p:sp>
    </p:spTree>
    <p:extLst>
      <p:ext uri="{BB962C8B-B14F-4D97-AF65-F5344CB8AC3E}">
        <p14:creationId xmlns:p14="http://schemas.microsoft.com/office/powerpoint/2010/main" val="5137307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B7068B4-F689-4845-B8AA-77507777B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Завершення у Studio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D7FA70-A64E-49AD-9E95-574C476AC6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423a93e41a4aa0"/>
          <a:srcRect xmlns:a="http://schemas.openxmlformats.org/drawingml/2006/main" l="2433" t="51179" r="2433" b="0"/>
          <a:stretch xmlns:a="http://schemas.openxmlformats.org/drawingml/2006/main"/>
        </p:blipFill>
        <p:spPr>
          <a:xfrm xmlns:a="http://schemas.openxmlformats.org/drawingml/2006/main">
            <a:off x="609600" y="2429472"/>
            <a:ext cx="10972800" cy="2903932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142A392-7AB5-4383-8DBE-284B3A3E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21–30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E2B1056-FE5F-4952-8E1B-C922BDDB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9 / 15</a:t>
            </a:r>
          </a:p>
        </p:txBody>
      </p:sp>
    </p:spTree>
    <p:extLst>
      <p:ext uri="{BB962C8B-B14F-4D97-AF65-F5344CB8AC3E}">
        <p14:creationId xmlns:p14="http://schemas.microsoft.com/office/powerpoint/2010/main" val="10143745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B80CA22-B390-401F-9C1D-605D409E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Перегляд як глядач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F13BE9E-9AD0-499D-B9E4-71911D855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1B92AC4-BA9C-4E59-A046-4D93F931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Скопіюйте URL у channel.txt.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E18D5B-3D5D-4E27-AC85-444AB6D2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C3E020D-CB57-4B99-A5A9-8597B221D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Chrome або Edge відкрийте приватне вікно: Ctrl+Shift+N.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B02837B-D4A2-4D39-BB6B-2F688722E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E8B1B14-7801-4C96-A6BA-0C9C7706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URL і перегляньте весь ролик.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A5AA151-D375-4A8D-B1E2-12856AED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B9A4B23-8D19-4A2A-B486-CF67C36D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голос, написи й останній кадр.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214BA62-1B46-44E8-BACE-D24F119D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21–30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FA8F10A-28F1-4B25-9B6A-86CB91789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10 / 15</a:t>
            </a:r>
          </a:p>
        </p:txBody>
      </p:sp>
    </p:spTree>
    <p:extLst>
      <p:ext uri="{BB962C8B-B14F-4D97-AF65-F5344CB8AC3E}">
        <p14:creationId xmlns:p14="http://schemas.microsoft.com/office/powerpoint/2010/main" val="564721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A01AB7D-074B-4C79-9D71-75C0BE54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Формат і видимість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50F7E10-31A3-48E9-A544-3558B830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30B0C6E-746D-4F69-94E0-219BBDA4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Studio → Content перевірте Unlisted.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304120C-DF39-470B-A9F0-1A40ED97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BCC0A36-5081-4352-A468-D7A36C07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Short — формат ролика. Видимість перевіряємо окремо.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EC352C8-59AB-4515-A078-20174388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F20DF2C-F115-4CA1-8012-90766737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розмитого зображення перевірте завершення обробки.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9F99911-25F6-4BD7-97ED-2C45759D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21–30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DEB2E15-1345-4CB8-A3FE-82F36AA7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11 / 15</a:t>
            </a:r>
          </a:p>
        </p:txBody>
      </p:sp>
    </p:spTree>
    <p:extLst>
      <p:ext uri="{BB962C8B-B14F-4D97-AF65-F5344CB8AC3E}">
        <p14:creationId xmlns:p14="http://schemas.microsoft.com/office/powerpoint/2010/main" val="209559565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6EC51CF-45AB-49D3-9543-DE88D1DF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голосу не чути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3E848CA-19BD-456C-984C-E056CBB5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EC7FEE5-51F5-4744-B6F2-5F8CF438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Прослухайте той самий момент у локальному MP4.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5525BD6-13F2-4B9F-9E01-5992B0AC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949C2BE-7062-4073-BFC1-201DD2DDB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звуку немає й там, виправте запис або монтаж.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F4F55A3-E303-4024-875A-D66FE93B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8067CD4-85B4-4A86-9326-75C39EDE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Перед новим завантаженням перевірте виправлений файл.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895647F-5A0F-436B-B924-A0007829D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30–35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AAF6467-EEEE-40FD-9521-4238EA7D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12 / 15</a:t>
            </a:r>
          </a:p>
        </p:txBody>
      </p:sp>
    </p:spTree>
    <p:extLst>
      <p:ext uri="{BB962C8B-B14F-4D97-AF65-F5344CB8AC3E}">
        <p14:creationId xmlns:p14="http://schemas.microsoft.com/office/powerpoint/2010/main" val="83536374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6F8B1E-2E55-49F1-A605-FC3E74BBB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8710EC8-7A9C-4892-899F-0E43B2BE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B0C6A52-984A-471A-A970-C6BC170A2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можна переслати Unlisted-посилання?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53AD1AD-F618-4FD4-B8C2-B029EAC98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B5B27B5-32AF-43B7-99E8-0FEBB160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робить Short ролик публічним?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5F579E6-6796-492D-B24D-07709407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C886B3B-145E-47D4-8F74-ECDB8706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Checks пройдено, але голосу немає. Чи готова робота?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20209B2-06D6-4AF6-A552-5B80DDF9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6FCD45B-CB49-488B-969D-6F2CBA9B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13 / 15</a:t>
            </a:r>
          </a:p>
        </p:txBody>
      </p:sp>
    </p:spTree>
    <p:extLst>
      <p:ext uri="{BB962C8B-B14F-4D97-AF65-F5344CB8AC3E}">
        <p14:creationId xmlns:p14="http://schemas.microsoft.com/office/powerpoint/2010/main" val="140231450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1A04D4C-5AF3-4D0B-9BFA-A78F0E21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Порівняння двох версій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F4B3842-755E-425E-B670-0E173FE1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0855835-03BA-4D35-948E-A43A1331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локальний MP4 та його YouTube-версію.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90B27A2-4C11-446D-B35B-F58025D0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735CBCA-1C78-4096-960A-E7792E9A5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момент із голосом і написом.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7403E7D-EE8D-4074-961D-A5628461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76BF10D-D129-468F-8C89-2B69B4F9E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content\upload-review.txt запишіть збіг або відмінність.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7C0FC12-53CE-4654-A9A9-1F17CF1C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E3965E6-8069-4FA3-A5B8-D385510E8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альтернативну назву до восьми слів.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F7557BF-BFD3-477F-8723-21380510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    30–35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8122F3C-1B64-4835-ACF0-24B3DCD4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14 / 15</a:t>
            </a:r>
          </a:p>
        </p:txBody>
      </p:sp>
    </p:spTree>
    <p:extLst>
      <p:ext uri="{BB962C8B-B14F-4D97-AF65-F5344CB8AC3E}">
        <p14:creationId xmlns:p14="http://schemas.microsoft.com/office/powerpoint/2010/main" val="6330892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F4BFCF-0221-4C50-8051-4F025BA2A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домашньої нотатки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A6C28CA-D6B2-4173-BA7F-73E750F4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15B2472-3CF6-4EC7-BAE0-6E49ACBB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Названо конкретний момент ролика.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61A0E1E-2D0A-44A7-8244-08F75CE0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1B545FA-193A-4AB0-BA1C-B102B450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відмінності вказано локальну або онлайн-версію.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A530FE1-D6A4-4185-AB64-A72302A4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80F1655-A591-4F2E-B416-34F695EB9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Назва точно описує зміст і має до восьми слів.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4ACFE4D-F915-4475-9E4C-B4B3B2FF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FB07667-2053-46FA-B461-7E969ADAB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Неперевірену онлайн-частину позначено.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C7775A9-F457-4F55-98C1-FF061428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22    Книга: с. 111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A2D01F7-909A-4D6D-8891-1B9A0611D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15 / 15</a:t>
            </a:r>
          </a:p>
        </p:txBody>
      </p:sp>
    </p:spTree>
    <p:extLst>
      <p:ext uri="{BB962C8B-B14F-4D97-AF65-F5344CB8AC3E}">
        <p14:creationId xmlns:p14="http://schemas.microsoft.com/office/powerpoint/2010/main" val="4660085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2026-11-01T12:22:08.8280000Z</dcterms:created>
  <dcterms:modified xsi:type="dcterms:W3CDTF">2026-11-01T12:22:08.8280000Z</dcterms:modified>
</coreProperties>
</file>