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0f87f4c9694bcc" /><Relationship Type="http://schemas.openxmlformats.org/officeDocument/2006/relationships/extended-properties" Target="/docProps/app.xml" Id="Rb22fcc0bdd04476a" /><Relationship Type="http://schemas.openxmlformats.org/officeDocument/2006/relationships/officeDocument" Target="/ppt/presentation.xml" Id="R737175251d9746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fd699dbb2942a3"/>
  </p:sldMasterIdLst>
  <p:notesMasterIdLst>
    <p:notesMasterId xmlns:r="http://schemas.openxmlformats.org/officeDocument/2006/relationships" r:id="R9c5c4ab785a14de4"/>
  </p:notesMasterIdLst>
  <p:sldIdLst>
    <p:sldId xmlns:r="http://schemas.openxmlformats.org/officeDocument/2006/relationships" id="256" r:id="Rd112142d97b24056"/>
    <p:sldId xmlns:r="http://schemas.openxmlformats.org/officeDocument/2006/relationships" id="257" r:id="R5f58fbc80d7b4be1"/>
    <p:sldId xmlns:r="http://schemas.openxmlformats.org/officeDocument/2006/relationships" id="258" r:id="Rf38dbd9d0fe94bf2"/>
    <p:sldId xmlns:r="http://schemas.openxmlformats.org/officeDocument/2006/relationships" id="259" r:id="R0392100bf08a4bba"/>
    <p:sldId xmlns:r="http://schemas.openxmlformats.org/officeDocument/2006/relationships" id="260" r:id="R0345c104ec7e4faa"/>
    <p:sldId xmlns:r="http://schemas.openxmlformats.org/officeDocument/2006/relationships" id="261" r:id="Ra02c199a2e5f4ce8"/>
    <p:sldId xmlns:r="http://schemas.openxmlformats.org/officeDocument/2006/relationships" id="262" r:id="Rb958b61b8ac14948"/>
    <p:sldId xmlns:r="http://schemas.openxmlformats.org/officeDocument/2006/relationships" id="263" r:id="R59ecf3fa713348aa"/>
    <p:sldId xmlns:r="http://schemas.openxmlformats.org/officeDocument/2006/relationships" id="264" r:id="Rc3cca4afa5534833"/>
    <p:sldId xmlns:r="http://schemas.openxmlformats.org/officeDocument/2006/relationships" id="265" r:id="Rc4efee9fae664060"/>
    <p:sldId xmlns:r="http://schemas.openxmlformats.org/officeDocument/2006/relationships" id="266" r:id="R4aaf2a8977094ca4"/>
    <p:sldId xmlns:r="http://schemas.openxmlformats.org/officeDocument/2006/relationships" id="267" r:id="R4b4bc75acc9e44ba"/>
    <p:sldId xmlns:r="http://schemas.openxmlformats.org/officeDocument/2006/relationships" id="268" r:id="Rb54c2dd2255744f6"/>
    <p:sldId xmlns:r="http://schemas.openxmlformats.org/officeDocument/2006/relationships" id="269" r:id="R346e25e4136f4f31"/>
    <p:sldId xmlns:r="http://schemas.openxmlformats.org/officeDocument/2006/relationships" id="270" r:id="R7ab46b57a54d48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3ce3cff519452f" /><Relationship Type="http://schemas.openxmlformats.org/officeDocument/2006/relationships/slideMaster" Target="/ppt/slideMasters/slideMaster1.xml" Id="R8afd699dbb2942a3" /><Relationship Type="http://schemas.openxmlformats.org/officeDocument/2006/relationships/notesMaster" Target="/ppt/notesMasters/notesMaster1.xml" Id="R9c5c4ab785a14de4" /><Relationship Type="http://schemas.openxmlformats.org/officeDocument/2006/relationships/presProps" Target="/ppt/presProps.xml" Id="Ra5413cb56f444293" /><Relationship Type="http://schemas.openxmlformats.org/officeDocument/2006/relationships/tableStyles" Target="/ppt/tableStyles.xml" Id="R5ca0aa14a8c647dd" /><Relationship Type="http://schemas.openxmlformats.org/officeDocument/2006/relationships/slide" Target="/ppt/slides/slide1.xml" Id="Rd112142d97b24056" /><Relationship Type="http://schemas.openxmlformats.org/officeDocument/2006/relationships/slide" Target="/ppt/slides/slide2.xml" Id="R5f58fbc80d7b4be1" /><Relationship Type="http://schemas.openxmlformats.org/officeDocument/2006/relationships/slide" Target="/ppt/slides/slide3.xml" Id="Rf38dbd9d0fe94bf2" /><Relationship Type="http://schemas.openxmlformats.org/officeDocument/2006/relationships/slide" Target="/ppt/slides/slide4.xml" Id="R0392100bf08a4bba" /><Relationship Type="http://schemas.openxmlformats.org/officeDocument/2006/relationships/slide" Target="/ppt/slides/slide5.xml" Id="R0345c104ec7e4faa" /><Relationship Type="http://schemas.openxmlformats.org/officeDocument/2006/relationships/slide" Target="/ppt/slides/slide6.xml" Id="Ra02c199a2e5f4ce8" /><Relationship Type="http://schemas.openxmlformats.org/officeDocument/2006/relationships/slide" Target="/ppt/slides/slide7.xml" Id="Rb958b61b8ac14948" /><Relationship Type="http://schemas.openxmlformats.org/officeDocument/2006/relationships/slide" Target="/ppt/slides/slide8.xml" Id="R59ecf3fa713348aa" /><Relationship Type="http://schemas.openxmlformats.org/officeDocument/2006/relationships/slide" Target="/ppt/slides/slide9.xml" Id="Rc3cca4afa5534833" /><Relationship Type="http://schemas.openxmlformats.org/officeDocument/2006/relationships/slide" Target="/ppt/slides/slide10.xml" Id="Rc4efee9fae664060" /><Relationship Type="http://schemas.openxmlformats.org/officeDocument/2006/relationships/slide" Target="/ppt/slides/slide11.xml" Id="R4aaf2a8977094ca4" /><Relationship Type="http://schemas.openxmlformats.org/officeDocument/2006/relationships/slide" Target="/ppt/slides/slide12.xml" Id="R4b4bc75acc9e44ba" /><Relationship Type="http://schemas.openxmlformats.org/officeDocument/2006/relationships/slide" Target="/ppt/slides/slide13.xml" Id="Rb54c2dd2255744f6" /><Relationship Type="http://schemas.openxmlformats.org/officeDocument/2006/relationships/slide" Target="/ppt/slides/slide14.xml" Id="R346e25e4136f4f31" /><Relationship Type="http://schemas.openxmlformats.org/officeDocument/2006/relationships/slide" Target="/ppt/slides/slide15.xml" Id="R7ab46b57a54d48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aa56be252b48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0e7a7cdeed4530" /><Relationship Type="http://schemas.openxmlformats.org/officeDocument/2006/relationships/notesMaster" Target="/ppt/notesMasters/notesMaster1.xml" Id="R9afde7af8b9149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18f43d8ae140aa" /><Relationship Type="http://schemas.openxmlformats.org/officeDocument/2006/relationships/notesMaster" Target="/ppt/notesMasters/notesMaster1.xml" Id="Re42d8861c98c4c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0cde74cf4044ed" /><Relationship Type="http://schemas.openxmlformats.org/officeDocument/2006/relationships/notesMaster" Target="/ppt/notesMasters/notesMaster1.xml" Id="R324917d31f7041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8c8677a374430c" /><Relationship Type="http://schemas.openxmlformats.org/officeDocument/2006/relationships/notesMaster" Target="/ppt/notesMasters/notesMaster1.xml" Id="Rb6196006e7c54a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5b45041ab0422e" /><Relationship Type="http://schemas.openxmlformats.org/officeDocument/2006/relationships/notesMaster" Target="/ppt/notesMasters/notesMaster1.xml" Id="Rcb13fb814c9f4f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596cf2f7574705" /><Relationship Type="http://schemas.openxmlformats.org/officeDocument/2006/relationships/notesMaster" Target="/ppt/notesMasters/notesMaster1.xml" Id="Rdefdc92e232d47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4e03e3df584fe7" /><Relationship Type="http://schemas.openxmlformats.org/officeDocument/2006/relationships/notesMaster" Target="/ppt/notesMasters/notesMaster1.xml" Id="R74c8cd603f304c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d6e042f0704160" /><Relationship Type="http://schemas.openxmlformats.org/officeDocument/2006/relationships/notesMaster" Target="/ppt/notesMasters/notesMaster1.xml" Id="R0c906124693448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f5ac6238164fc2" /><Relationship Type="http://schemas.openxmlformats.org/officeDocument/2006/relationships/notesMaster" Target="/ppt/notesMasters/notesMaster1.xml" Id="R00899c0b493448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127710309b49f2" /><Relationship Type="http://schemas.openxmlformats.org/officeDocument/2006/relationships/notesMaster" Target="/ppt/notesMasters/notesMaster1.xml" Id="R55c6d303ca1146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9509cba0f94270" /><Relationship Type="http://schemas.openxmlformats.org/officeDocument/2006/relationships/notesMaster" Target="/ppt/notesMasters/notesMaster1.xml" Id="R3a9d304daac442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efe80bd45f489c" /><Relationship Type="http://schemas.openxmlformats.org/officeDocument/2006/relationships/notesMaster" Target="/ppt/notesMasters/notesMaster1.xml" Id="R69f562a58b9d46a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041efe5c96d41b4" /><Relationship Type="http://schemas.openxmlformats.org/officeDocument/2006/relationships/notesMaster" Target="/ppt/notesMasters/notesMaster1.xml" Id="Re1bdfe3117b94c8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c1635e026ae4af2" /><Relationship Type="http://schemas.openxmlformats.org/officeDocument/2006/relationships/notesMaster" Target="/ppt/notesMasters/notesMaster1.xml" Id="Rbcc9253a027f475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05cb3d92b874a40" /><Relationship Type="http://schemas.openxmlformats.org/officeDocument/2006/relationships/notesMaster" Target="/ppt/notesMasters/notesMaster1.xml" Id="Ra5e6a056df714a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Підготуйте главу 23, власний навчальний профіль викладача та приклад Bio з книги.</a:t>
            </a:r>
          </a:p>
          <a:p xmlns:a="http://schemas.openxmlformats.org/drawingml/2006/main">
            <a:r>
              <a:t>Перевірте перед заняттям Instagram на Android; для iPhone використовується App Store, але не обіцяйте однакове розташування всіх пунктів.</a:t>
            </a:r>
          </a:p>
          <a:p xmlns:a="http://schemas.openxmlformats.org/drawingml/2006/main">
            <a:r>
              <a:t>Попросіть мати доступ до власної пошти або номера; перевірку кодом проводять особисто, без трансляції.</a:t>
            </a:r>
          </a:p>
          <a:p xmlns:a="http://schemas.openxmlformats.org/drawingml/2006/main">
            <a:r>
              <a:t>Відкрийте на комп’ютері Documents\AI-practice\content і Блокнот для profiles.txt.</a:t>
            </a:r>
          </a:p>
          <a:p xmlns:a="http://schemas.openxmlformats.org/drawingml/2006/main">
            <a:r>
              <a:t>Підготуйте паперовий ескіз профілю з окремими полями імені, опису й приватності для учнів без застосунку.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L03, L19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знаходить Username, Bio та налаштування приватності профілю.</a:t>
            </a:r>
          </a:p>
          <a:p xmlns:a="http://schemas.openxmlformats.org/drawingml/2006/main">
            <a:r>
              <a:t>Готує короткий опис без приватних контактів і розкладу.</a:t>
            </a:r>
          </a:p>
          <a:p xmlns:a="http://schemas.openxmlformats.org/drawingml/2006/main">
            <a:r>
              <a:t>Зберігає в profiles.txt ім’я користувача й фактично перевірений стан.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Контакти для входу не копіюємо в Bio.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118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навчальному профілі покажіть різницю імені, ідентифікатора та опису.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Профіль, допис і публічний опис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Профіль — сторінка автора, карусель — кілька зображень в одному дописі, Reel — відео. Для наших вправ достатньо особистого акаунта. Закритий профіль обмежує доступ до публікацій, але домашню адресу не варто писати в Bio: опис лишається профільною інформацією.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власному навчальному профілі ім’я, Username і Bio; не відкривайте приватних повідомлень. На схемі книги відділіть опис від дописів.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розподіляють три відомості: тема «книжки», пароль і домашня адреса. Пояснюють, що може бути в описі.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Для Bio підходить тема; пароль та домашня адреса не потрапляють у нього.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Контакти для входу не копіюємо в Bio.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118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навчальному профілі покажіть різницю імені, ідентифікатора та опису.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Закритість акаунта не робить усі профільні відомості приватними.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iPhone встановлюють через App Store. Код і пароль вводять без трансляції. Передавання контактів можна пропустити.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Вхід або реєстрація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Той, хто вже має власний профіль, використовує його й переходить до редагування. Олена — персонаж прикладу; у реєстрації вводьте власні дані. Вікова вимога й захисні налаштування залежать від справжньої дати народження, тому не підмінюємо її заради проходження екрана.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Google Play → офіційний Instagram → Install → Open. Покажіть Create new account або Sign up, маршрут через телефон чи пошту, поля Username і завершення реєстрації. Перед кодом зупиніть спільну демонстрацію.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входять самостійно або реєструються, перевіряючи кожне поле. Пропозиції передати контакти чи підписатися на знайомих можуть пропустити.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знає, яким способом увійде наступного разу. Незавершена перевірка коду не вважається створеним профілем.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Олена є навчальним прикладом. Не змушуйте учня видавати ці відомості за власну біографію.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13–21 хв. Ім’я, Bio та читабельний текст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Ім’я пояснює, хто веде сторінку, а короткий опис — що тут побачить читач. Не потрібно називати себе експертом. ШІ може скоротити фразу, але ми перевіряємо, чи збереглися всі три теми й чи природно це звучить.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Profile → Edit profile. У навчальному прикладі введіть «Олена | прості проєкти» та Bio з prompts. Виконайте запит на скорочення в чаті; перевірений варіант вставте назад у Bio й натисніть Done або кнопку підтвердження.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підставляють власне ім’я й відповідний опис або редагують паперовий ескіз. Читають Bio вголос партнеру без додаткових пояснень.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Партнер називає тему сторінки; текст не містить номера, адреси чи щоденного маршруту.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Прочитайте відповідь уголос, перевірте всі теми й поверніть обраний текст у Bio.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Скорочення опису</a:t>
            </a:r>
          </a:p>
          <a:p xmlns:a="http://schemas.openxmlformats.org/drawingml/2006/main">
            <a:r>
              <a:t>Скороти опис Instagram: «Я люблю читати книжки, гуляти й робити прості проєкти для порядку вдома». Залиши ці три теми. Дай один природний варіант без реклами й без адреси проживання.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Можливий зразок: «Книжки, прогулянки й прості ідеї для дому». Збережені всі теми.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Instagram працюйте з ескізом у Блокноті. Тоді перевіряється текст, а не збереження профілю.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припускайте, що натискання автоматично зберегло потрібний стан.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21–29 хв. Приватність і нотатка на комп’ютері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Перемикач потрібно перевірити після збереження, а не лише натиснути. Ми відокремимо стан акаунта від бажаного стану: у нотатці пишемо те, що справді побачили. Перед виходом переконайтеся, що спосіб входу збережений і відновлення доступне.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профілі ☰ → Account privacy → Private account, підтвердьте й перевірте стан. Якщо версія має Settings → Privacy, використайте цей розділ. На комп’ютері створіть content\profiles.txt: Username та «Instagram: закритий».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перевіряє власний перемикач, потім переходить до Блокнота й зберігає нотатку без пароля. На папері позначає неперевірені поля, якщо доступу немає.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Запис у profiles.txt відповідає екрану. Публічність Bio не плутають із доступом до публікацій.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Папка content лежить у Documents\AI-practice. Якщо перемикач не перевірений, так і запишіть.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просіть учня диктувати код. Незавершену реєстрацію можна продовжити окремо.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Ні. 2. Ні, адресу треба прибрати. 3. Збереження нового тексту та відсутність приватних контактів.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29–35 хв. Перевірка чужими очима й домашні описи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Хороший опис можна зрозуміти без усної підказки автора. Удома підготуйте два різні описи — про книжки та про прогулянки — у profile-bio.txt або на аркуші. Другий акаунт створювати не треба; перевіряємо саме текст і те, як його зрозумів читач.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книзі домашній файл і критерії: тема, майбутній зміст, відсутність приватних відомостей. Поверніться до збереженого Bio та прочитайте його як новий відвідувач.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 парах учні знаходять одну фразу, яку можна спростити. Самостійний учасник читає її повторно й називає можливе непорозуміння.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пояснює, що змінив у тексті та чому закритість профілю не виправляє небезпечний Bio.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потрібна бізнес-сторінка для першої каруселі?</a:t>
            </a:r>
          </a:p>
          <a:p xmlns:a="http://schemas.openxmlformats.org/drawingml/2006/main">
            <a:r>
              <a:t>Відповідь: Ні, особистого профілю достатньо.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Олена зробила акаунт закритим і додала домашню адресу в Bio. Чи захищає перемикач цю адресу від сторонніх?</a:t>
            </a:r>
          </a:p>
          <a:p xmlns:a="http://schemas.openxmlformats.org/drawingml/2006/main">
            <a:r>
              <a:t>Відповідь: Ні. Частина профільних даних залишається видимою. Домашню адресу потрібно прибрати з Bio.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Що перевірити після редагування Bio?</a:t>
            </a:r>
          </a:p>
          <a:p xmlns:a="http://schemas.openxmlformats.org/drawingml/2006/main">
            <a:r>
              <a:t>Відповідь: Чи збережений новий текст і чи не потрапили туди приватні контакти або адреса.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потрібен рекламний кабінет для каруселі?</a:t>
            </a:r>
          </a:p>
          <a:p xmlns:a="http://schemas.openxmlformats.org/drawingml/2006/main">
            <a:r>
              <a:t>Відповідь: Ні, достатньо особистого профілю.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Чому не додаємо адресу в закритий профіль?</a:t>
            </a:r>
          </a:p>
          <a:p xmlns:a="http://schemas.openxmlformats.org/drawingml/2006/main">
            <a:r>
              <a:t>Відповідь: Профільні дані можуть залишатися видимими; перевіряємо сам текст.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Можна працювати на папері. Другий акаунт не потрібен.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`content\profile-bio.txt` або на папері напишіть два описи: для профілю про книжки та для профілю про прогулянки. Другий акаунт створювати не потрібно.</a:t>
            </a:r>
          </a:p>
          <a:p xmlns:a="http://schemas.openxmlformats.org/drawingml/2006/main">
            <a:r>
              <a:t>2. У кожному залиште тему й те, що показуватимете. Приберіть адресу, номер телефона та щоденний розклад.</a:t>
            </a:r>
          </a:p>
          <a:p xmlns:a="http://schemas.openxmlformats.org/drawingml/2006/main">
            <a:r>
              <a:t>3. Дайте описи іншій людині або прочитайте наступного дня. Під кожним запишіть, яку тему зрозумів читач. Обидва тексти мають бути зрозумілими без додаткового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profile-bio.txt або аркуш містить два описи з різними темами.</a:t>
            </a:r>
          </a:p>
          <a:p xmlns:a="http://schemas.openxmlformats.org/drawingml/2006/main">
            <a:r>
              <a:t>Немає приватних контактів, адреси й розкладу.</a:t>
            </a:r>
          </a:p>
          <a:p xmlns:a="http://schemas.openxmlformats.org/drawingml/2006/main">
            <a:r>
              <a:t>Під кожним записано, яку тему зрозумів читач або автор під час наступного читання.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23, с. 116. Сценарій L23.</a:t>
            </a:r>
          </a:p>
          <a:p xmlns:a="http://schemas.openxmlformats.org/drawingml/2006/main">
            <a:r>
              <a:t>New AI-Powered Age Assurance Measures: https://about.fb.com/news/2026/05/ai-age-assurance-teens/</a:t>
            </a:r>
          </a:p>
          <a:p xmlns:a="http://schemas.openxmlformats.org/drawingml/2006/main">
            <a:r>
              <a:t>How to create an Instagram account - eSafety Be Connected: https://beconnected.esafety.gov.au/topic-library/social-media-apps/introduction-to-instagram/how-to-create-an-instagram-account</a:t>
            </a:r>
          </a:p>
          <a:p xmlns:a="http://schemas.openxmlformats.org/drawingml/2006/main">
            <a:r>
              <a:t>Controlling your Instagram privacy settings - eSafety Be Connected: https://beconnected.esafety.gov.au/topic-library/social-media-apps/introduction-to-instagram/controlling-your-instagram-privacy-settings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показати конкретну фразу, з якої читач визначив тему.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Розділення даних: Опис не містить засобів входу й домашньої адреси.</a:t>
            </a:r>
          </a:p>
          <a:p xmlns:a="http://schemas.openxmlformats.org/drawingml/2006/main">
            <a:r>
              <a:t>Доказ: Bio та усне пояснення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Стан приватності: Фактичний стан записаний; неперевірений не видається за увімкнений.</a:t>
            </a:r>
          </a:p>
          <a:p xmlns:a="http://schemas.openxmlformats.org/drawingml/2006/main">
            <a:r>
              <a:t>Доказ: Перемикач і profiles.txt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Зрозумілість: Тема визначається з тексту без підказки автора.</a:t>
            </a:r>
          </a:p>
          <a:p xmlns:a="http://schemas.openxmlformats.org/drawingml/2006/main">
            <a:r>
              <a:t>Доказ: Відповідь партнера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Учасник показує лише Bio або надсилає його текст. Для перевірки приватності достатньо обрізаного фрагмента з перемикачем; телефон, пошту й коди приховує.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Instagram підготуйте ескіз і два варіанти опису в Блокноті. Зараховується редагування та розуміння приватності; реєстрація, збереження профілю й перемикач залишаються неперевіреними.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Скоротіть один опис ще на кілька слів, зберігши тему та конкретний майбутній зміст.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4c33b003c644b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8afdfcde124d7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65120a499a478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c048042df646d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fa84244a0d470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71865a164a48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CC1103-164E-4219-A022-ECF4FAF99D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7B1C92B-90D9-456D-A7BB-6A87D94EEC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35EDB82-FE17-4C7F-9DCF-6C16BA8FA1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DB0F0A-8937-4317-AD29-A0ED6F840C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ADB8343-536A-4BD7-93B6-3C76CD83CF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B488E5E-9B82-48B8-873A-3FFB9C97CF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841F42E-F9AA-4F1C-95DE-2ED4A27CD39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7EEADEE-CE3F-4D10-9094-989911ADFA9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4C367E-CA42-4414-A5FF-6B0D825560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63A0EAA-E84F-4129-AB4B-BCEC90B587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c79547886149ae" /><Relationship Type="http://schemas.openxmlformats.org/officeDocument/2006/relationships/slideLayout" Target="/ppt/slideLayouts/slideLayout1.xml" Id="R17862ac37c8247b6" /><Relationship Type="http://schemas.openxmlformats.org/officeDocument/2006/relationships/slideLayout" Target="/ppt/slideLayouts/slideLayout2.xml" Id="Rbb6f637b942148cf" /><Relationship Type="http://schemas.openxmlformats.org/officeDocument/2006/relationships/slideLayout" Target="/ppt/slideLayouts/slideLayout3.xml" Id="R275ecb58d69a4646" /><Relationship Type="http://schemas.openxmlformats.org/officeDocument/2006/relationships/slideLayout" Target="/ppt/slideLayouts/slideLayout4.xml" Id="Rc225912c503b48f4" /><Relationship Type="http://schemas.openxmlformats.org/officeDocument/2006/relationships/slideLayout" Target="/ppt/slideLayouts/slideLayout5.xml" Id="R7ddeb1e4f08d4725" /><Relationship Type="http://schemas.openxmlformats.org/officeDocument/2006/relationships/slideLayout" Target="/ppt/slideLayouts/slideLayout6.xml" Id="Re8d935626f3044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862ac37c8247b6"/>
    <p:sldLayoutId xmlns:r="http://schemas.openxmlformats.org/officeDocument/2006/relationships" id="2147483650" r:id="Rbb6f637b942148cf"/>
    <p:sldLayoutId xmlns:r="http://schemas.openxmlformats.org/officeDocument/2006/relationships" id="2147483651" r:id="R275ecb58d69a4646"/>
    <p:sldLayoutId xmlns:r="http://schemas.openxmlformats.org/officeDocument/2006/relationships" id="2147483652" r:id="Rc225912c503b48f4"/>
    <p:sldLayoutId xmlns:r="http://schemas.openxmlformats.org/officeDocument/2006/relationships" id="2147483653" r:id="R7ddeb1e4f08d4725"/>
    <p:sldLayoutId xmlns:r="http://schemas.openxmlformats.org/officeDocument/2006/relationships" id="2147483654" r:id="Re8d935626f3044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a4f150ca0f4d57" /><Relationship Type="http://schemas.openxmlformats.org/officeDocument/2006/relationships/image" Target="/ppt/media/image.jpeg" Id="Rab40695913c04f22" /><Relationship Type="http://schemas.openxmlformats.org/officeDocument/2006/relationships/notesSlide" Target="/ppt/notesSlides/notesSlide1.xml" Id="R6c152eba7ce443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7fff9b0dcf4a7e" /><Relationship Type="http://schemas.openxmlformats.org/officeDocument/2006/relationships/notesSlide" Target="/ppt/notesSlides/notesSlide2.xml" Id="R5fc8cff3c3484f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dbf8f5c61b41dd" /><Relationship Type="http://schemas.openxmlformats.org/officeDocument/2006/relationships/image" Target="/ppt/media/image.png" Id="R5b5f76c758b34953" /><Relationship Type="http://schemas.openxmlformats.org/officeDocument/2006/relationships/notesSlide" Target="/ppt/notesSlides/notesSlide3.xml" Id="R5ed473e9b37749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76c7e5cfc649a3" /><Relationship Type="http://schemas.openxmlformats.org/officeDocument/2006/relationships/image" Target="/ppt/media/image2.png" Id="R9a7906594b9444b5" /><Relationship Type="http://schemas.openxmlformats.org/officeDocument/2006/relationships/notesSlide" Target="/ppt/notesSlides/notesSlide4.xml" Id="Rf89f29ab5abd42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58083fde074ffc" /><Relationship Type="http://schemas.openxmlformats.org/officeDocument/2006/relationships/notesSlide" Target="/ppt/notesSlides/notesSlide5.xml" Id="Rdf452fc7bebd49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384365238342b9" /><Relationship Type="http://schemas.openxmlformats.org/officeDocument/2006/relationships/notesSlide" Target="/ppt/notesSlides/notesSlide6.xml" Id="R0f5a040dd6a54b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ab317435644e1a" /><Relationship Type="http://schemas.openxmlformats.org/officeDocument/2006/relationships/notesSlide" Target="/ppt/notesSlides/notesSlide7.xml" Id="R5d6de9ab588944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33a94f688442a2" /><Relationship Type="http://schemas.openxmlformats.org/officeDocument/2006/relationships/notesSlide" Target="/ppt/notesSlides/notesSlide8.xml" Id="R3747b0a7e68f49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d5a99bf24e41a3" /><Relationship Type="http://schemas.openxmlformats.org/officeDocument/2006/relationships/notesSlide" Target="/ppt/notesSlides/notesSlide9.xml" Id="Rc2b0254fa564474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e3e9a86574d96" /><Relationship Type="http://schemas.openxmlformats.org/officeDocument/2006/relationships/notesSlide" Target="/ppt/notesSlides/notesSlide10.xml" Id="R0d57a266b08d45b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6b6e98b33746b5" /><Relationship Type="http://schemas.openxmlformats.org/officeDocument/2006/relationships/notesSlide" Target="/ppt/notesSlides/notesSlide11.xml" Id="R243373c148ad416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1cabfeecb84107" /><Relationship Type="http://schemas.openxmlformats.org/officeDocument/2006/relationships/notesSlide" Target="/ppt/notesSlides/notesSlide12.xml" Id="R6cd2fa157457437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8f8e54b23544a1" /><Relationship Type="http://schemas.openxmlformats.org/officeDocument/2006/relationships/notesSlide" Target="/ppt/notesSlides/notesSlide13.xml" Id="R5a6acf2abbff489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1b1e87cd044955" /><Relationship Type="http://schemas.openxmlformats.org/officeDocument/2006/relationships/notesSlide" Target="/ppt/notesSlides/notesSlide14.xml" Id="R92f0841cbbdb490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15d3f87a0e4065" /><Relationship Type="http://schemas.openxmlformats.org/officeDocument/2006/relationships/notesSlide" Target="/ppt/notesSlides/notesSlide15.xml" Id="R4392c62b024549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F8CF8554-3949-4F87-A476-375D4FEB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23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B427177-C7DA-4546-8976-1A0E5D6B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Профіль Instagram для навчальних проєктів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202E84-F2D8-453C-9EB9-EE4F43ED91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0695913c04f22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5A7AE43D-9F05-493F-9616-04A006E5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A720C47-7418-4956-86B1-1BC66A2D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7BA0AF0-49FC-45F3-9C0A-D90898CE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 / 15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D0B7E897-2D5F-44F1-B25E-0C03897B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608799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88D6ED-7ED2-418D-9251-E33F721E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25470A5-A098-4FB5-A656-C0078033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Знайдете ім’я користувача, Bio та перемикач приватності.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A29E97C-9FA9-4274-8D9A-B7B9B386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Підготуєте короткий опис без приватних контактів.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F250245-BA82-4CC6-B375-CC7AB1EF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Запишете ім’я користувача й перевірений стан у profiles.txt.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D0B2DC0-B70A-4DA9-BB3A-D1DB0463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3870A6F-BB65-4634-BBCC-EC4CC988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 / 15</a:t>
            </a:r>
          </a:p>
        </p:txBody>
      </p:sp>
    </p:spTree>
    <p:extLst>
      <p:ext uri="{BB962C8B-B14F-4D97-AF65-F5344CB8AC3E}">
        <p14:creationId xmlns:p14="http://schemas.microsoft.com/office/powerpoint/2010/main" val="16268715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FDBC5BB-14E7-4C4D-A98D-28E74C67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Поля профілю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507D2-EC5C-491F-B50C-B8C47B87FD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f76c758b34953"/>
          <a:srcRect xmlns:a="http://schemas.openxmlformats.org/drawingml/2006/main" l="2433" t="0" r="2433" b="51035"/>
          <a:stretch xmlns:a="http://schemas.openxmlformats.org/drawingml/2006/main"/>
        </p:blipFill>
        <p:spPr>
          <a:xfrm xmlns:a="http://schemas.openxmlformats.org/drawingml/2006/main">
            <a:off x="609600" y="1864869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DAA79CA1-1B39-4638-8775-FF266F1B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Username — ім’я користувача, за яким знаходять профіль. Bio — короткий опис того, що побачить читач. Доступ до дописів налаштовується окремо.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34432E9-E851-406F-A4E0-50AE7CEE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CC84990-3484-443B-8370-4AE3365B7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3 / 15</a:t>
            </a:r>
          </a:p>
        </p:txBody>
      </p:sp>
    </p:spTree>
    <p:extLst>
      <p:ext uri="{BB962C8B-B14F-4D97-AF65-F5344CB8AC3E}">
        <p14:creationId xmlns:p14="http://schemas.microsoft.com/office/powerpoint/2010/main" val="13942582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E39580C-D1BF-460C-8945-27C1EED88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Поля профілю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04911-7140-491A-BC69-7EBE15E289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906594b9444b5"/>
          <a:srcRect xmlns:a="http://schemas.openxmlformats.org/drawingml/2006/main" l="2433" t="51035" r="50608" b="0"/>
          <a:stretch xmlns:a="http://schemas.openxmlformats.org/drawingml/2006/main"/>
        </p:blipFill>
        <p:spPr>
          <a:xfrm xmlns:a="http://schemas.openxmlformats.org/drawingml/2006/main">
            <a:off x="2404093" y="1619250"/>
            <a:ext cx="7383813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C41FDC0-AFAC-4185-BAB3-DA89E772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0–5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25ED3DC-E29C-407C-85D4-CAC841B3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4 / 15</a:t>
            </a:r>
          </a:p>
        </p:txBody>
      </p:sp>
    </p:spTree>
    <p:extLst>
      <p:ext uri="{BB962C8B-B14F-4D97-AF65-F5344CB8AC3E}">
        <p14:creationId xmlns:p14="http://schemas.microsoft.com/office/powerpoint/2010/main" val="2611774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256718-8D45-4FF9-8A07-CFF86A60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Відомості для читача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593D1B3-832D-4622-8C72-BB089E0C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Bio достатньо теми й майбутнього змісту.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4B9138E-4DD8-485C-95AA-93A632F1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Пароль і пошта для входу лишаються поза описом.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17A851F-D682-4322-BB8C-251884DE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Домашню адресу та щоденний розклад не додавайте.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C6C0242-AAF3-479B-83EA-A9D970A2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C65CED2-8217-4450-BD52-9F2E7AAC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5 / 15</a:t>
            </a:r>
          </a:p>
        </p:txBody>
      </p:sp>
    </p:spTree>
    <p:extLst>
      <p:ext uri="{BB962C8B-B14F-4D97-AF65-F5344CB8AC3E}">
        <p14:creationId xmlns:p14="http://schemas.microsoft.com/office/powerpoint/2010/main" val="2751850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560D685-E5FC-471F-AAC2-2D454F5E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Реєстрація або вхід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F3487DC-A80A-41D7-B9E5-9CEA7550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C7C6D85-047B-4309-9FC0-248C91A2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профіль уже є, увійдіть і перейдіть до Edit profile.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AD34E3E-889D-466C-AA7C-9F61A5EF0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18AC1C0-9FDC-464D-8364-62185CC3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нового: Google Play → офіційний Instagram → Install → Open.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0014E9-83CA-4A99-858C-1A3122CE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6F5AE19-C62A-4C3A-ABE7-4E8735D6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Create new account або Sign up: власна пошта чи номер.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9F4606A-7742-472B-AC3B-BD7F145C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D1FC9A7-6235-43E3-B3FC-19AF71AA1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Заповніть запитані поля зі справжньою датою народження.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3747589-07E4-4154-B242-4F2865BD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5–13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54143A6-13DE-4ABA-8AE4-E876AF9D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6 / 15</a:t>
            </a:r>
          </a:p>
        </p:txBody>
      </p:sp>
    </p:spTree>
    <p:extLst>
      <p:ext uri="{BB962C8B-B14F-4D97-AF65-F5344CB8AC3E}">
        <p14:creationId xmlns:p14="http://schemas.microsoft.com/office/powerpoint/2010/main" val="20338336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2D4576A-2270-4E19-8CCD-3ED71095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Редагування опису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DC32E5-F6A7-4F7A-9663-D6CD36D2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36CCF84-C47C-4EEE-81FF-F276AD46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Profile → Edit profile.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32C4C67-1ECB-4F01-A8CC-B2D9A54D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04BE5C-78D0-4762-A3F2-58AA2129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Уведіть власне ім’я.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0A096E9-BE8E-4C24-B4EB-CA2A6B63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7EE9931-B4F9-48A1-8AD1-65734DA3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Bio прикладу: «Книжки, прогулянки й порядок удома. Показую маленькі проєкти крок за кроком».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208FDD8-2FF0-418F-9E79-30A19D72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42833CE-7DAB-4C4F-9775-983F3A07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через Done або кнопку підтвердження.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7E191C4-2793-4DC7-8FF3-6ECDCC42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13–21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6C20269-D453-4596-8367-144566B8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7 / 15</a:t>
            </a:r>
          </a:p>
        </p:txBody>
      </p:sp>
    </p:spTree>
    <p:extLst>
      <p:ext uri="{BB962C8B-B14F-4D97-AF65-F5344CB8AC3E}">
        <p14:creationId xmlns:p14="http://schemas.microsoft.com/office/powerpoint/2010/main" val="12076795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88AA49-F83B-480F-B264-67F6A8B8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Скорочення Bio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F4040BCA-10DB-4A6D-BD73-2A6593C3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Скороти опис Instagram: «Я люблю читати книжки, гуляти й робити прості проєкти для порядку вдома». Залиши ці три теми. Дай один природний варіант без реклами й без адреси проживання.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9293BE08-53D0-42CB-AB26-9A39224F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L23_prompts.txt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6907D43-FA65-4B5F-8793-853F34A1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13–21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84B5948-C696-4A4C-82BE-9928C865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8 / 15</a:t>
            </a:r>
          </a:p>
        </p:txBody>
      </p:sp>
    </p:spTree>
    <p:extLst>
      <p:ext uri="{BB962C8B-B14F-4D97-AF65-F5344CB8AC3E}">
        <p14:creationId xmlns:p14="http://schemas.microsoft.com/office/powerpoint/2010/main" val="15537269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E289B59-4BC7-4626-9995-9FD0D7E7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Читач розуміє тему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91782F-C8A7-4F47-84B4-FD9820F1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474F66-B171-4904-92B1-0B463A67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Покажіть збережений Bio партнеру.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684DEC2-F00D-4124-B49C-8D6CA10B9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3AF3742-88B1-4AE1-A54F-3F5B99E6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Попросіть назвати майбутній зміст профілю.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D093D3B-FD76-481F-9BEA-6C4203C4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98FD3BE-D81D-4316-B042-9474AFC2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Виправте незрозуміле слово й збережіть опис знову.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3F06DDA-FF1F-481D-8639-4ABB5AFF1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13–21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9357CD6-7CC0-413B-A8DD-793EAEAD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9 / 15</a:t>
            </a:r>
          </a:p>
        </p:txBody>
      </p:sp>
    </p:spTree>
    <p:extLst>
      <p:ext uri="{BB962C8B-B14F-4D97-AF65-F5344CB8AC3E}">
        <p14:creationId xmlns:p14="http://schemas.microsoft.com/office/powerpoint/2010/main" val="12304183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97A3C3-49B9-4ECC-A9EC-4D4D16D9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Закритий профіль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6FCB55A-3466-489A-BA5C-BB96F46F3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C4B45AB-0098-4853-9207-E75EFFDF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профілі відкрийте ☰ → Account privacy.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D1722B7-A6DF-4CCB-8DBF-5BFB3446A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8E7D902-D97A-4CAD-B42D-75AE1329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Увімкніть Private account і підтвердьте.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E8A725B-AA83-4C57-BB14-F5260618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807F51B-31E9-4624-8ACD-2C5B8EA1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іншого меню шукайте Settings → Privacy.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448D8C-C300-4F55-AD98-ED285B50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EF77D1D-ABE1-46A8-A77B-AC6D683C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Поверніться й перевірте стан перемикача.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E66CBC6-FB4E-485D-B4A4-7DE986C0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21–29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A35E7B2-C3A2-4DAC-94B2-3B9A8361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5287936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94E812-9FFB-4479-A567-8D236E2A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Нотатка на комп’ютері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77BD8D8-CAFE-4908-89C1-DE141C50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CA054B9-20B1-4845-91F2-F65EC58A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Блокноті створіть content\profiles.txt.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7CC7260-7FB8-4D3C-8275-BD32F9CA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F783E0A-D803-4B12-A993-27393FDA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Username і фактичний стан Instagram.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A8FD064-E7AD-4ED0-85BA-913B02A1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F855066-718D-4B4E-BFA7-F37D1F47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файл без пароля.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7058282-03F0-4077-AF27-E5280FF6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779E544-8CD1-4D0D-B778-B73037D8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 виходом перевірте доступ до пошти чи телефона для відновлення.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A56B39F-D616-467B-9F63-400C3C5E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21–29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FF77436-C990-43F5-A94F-F856279D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194203860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A847A0D-5EE4-49BA-ACD8-BCC0B129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код не надійшов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AC082BA-BEC5-4D6A-95FC-7F959B1A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D71A5E0-B437-4B9D-AC61-1316975C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написання адреси.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D404773-CEC0-4707-97D0-514BFEA7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19BB4F9-EAF2-4A7C-942C-250D8D5A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папку «Спам».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D8715DB-AEA8-4BE2-B390-E91E2BB0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FD7AD4D-E483-44AC-9F30-C2C5D326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Дочекайтеся завершення таймера перед новим запитом.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D9A42CF-1AB1-4F50-85EC-50CC97B32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709203B-06BF-4A86-AA1B-AB1CDA3E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Використайте останній отриманий код.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AE218DE-2049-4B02-874A-BEBB3505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21–29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4719736-EA26-4F6B-9D54-553B6F25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12031813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4A6633-8960-48B9-A8B1-D3B01FC3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C9E63AF-EDE3-458D-922C-3339EFC8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3709D2D-7139-492E-9399-BE0A8D4B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потрібна бізнес-сторінка для першої каруселі?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47D49AF-2764-4180-A9D2-975848C6E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2C12FBA-4E4D-45D8-8099-9B497056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захищає Private account адресу, вписану в Bio?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CF975F5-5BF2-4A4F-83FA-E5D82613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41E826F-4C4A-4974-99DE-13A84768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перевірити після редагування Bio?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2CA4CE0-4E49-400C-9DD5-730933C5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29–35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EAD475F-6B67-4D83-B6FC-197CC748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18244530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D735531-1012-46E8-A607-4347D318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Два описи різних профілів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71C2587-66CA-41F6-8933-529A058E4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23FD3B8-E32B-4381-BB46-4A75547D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content\profile-bio.txt напишіть описи про книжки та прогулянки.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266B51C-C3A8-4FB5-999D-2675C1BD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CCA1802-43CB-49CB-8E1C-1AC0FD76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Залиште тему й майбутній зміст без приватних даних.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0B48A4-03BE-4CD6-B654-E20F33AA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27E6096-2A1D-4681-98D6-ED923917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Попросіть читача назвати тему або перечитайте наступного дня.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879893-917B-43A7-BD2F-05676B06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99311D5-CEB1-4E91-B14D-B9E0ADD0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 кожним описом запишіть результат читання: чи зрозуміла тема.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FE6B19C-4F30-4D59-90D8-4052A9D1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    29–35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3AB3146-6928-45A7-B701-5AD21531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16184644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B1C5108-7E97-4279-8EF2-6B6B91DB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домашніх описів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F3C1A4A-96A9-4A39-B56E-AB78C461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92E9A95-D7BF-4239-B20A-03C88ED2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два тексти з різними темами.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34F3594-D789-45CE-A534-26DF9EC3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191633A-F64D-49FD-8ADB-466C303D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Немає адреси, телефона й розкладу.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3332B68-5E35-48CE-A7DB-F908F6F1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2D95EB7-4168-466B-93BC-65F3D0BA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Тему зрозуміло без пояснення автора.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44B833C-ED38-4E24-8B57-6F6A16C2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3D5C825-5D78-48E9-9CA1-2E174205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Відгук читача або повторне читання зафіксовані.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4BA2D99-3ED4-4D3C-AA6C-07C91010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23    Книга: с. 116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8E4D1BE-49F2-4727-A629-7565D7C6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205043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2026-11-01T12:22:09.1500000Z</dcterms:created>
  <dcterms:modified xsi:type="dcterms:W3CDTF">2026-11-01T12:22:09.1500000Z</dcterms:modified>
</coreProperties>
</file>