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b2ae1a23c040e9" /><Relationship Type="http://schemas.openxmlformats.org/officeDocument/2006/relationships/extended-properties" Target="/docProps/app.xml" Id="Ree2349f15a144477" /><Relationship Type="http://schemas.openxmlformats.org/officeDocument/2006/relationships/officeDocument" Target="/ppt/presentation.xml" Id="R7a4798a8199847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08aa4bbea84ebe"/>
  </p:sldMasterIdLst>
  <p:notesMasterIdLst>
    <p:notesMasterId xmlns:r="http://schemas.openxmlformats.org/officeDocument/2006/relationships" r:id="Rabaa45c21a544782"/>
  </p:notesMasterIdLst>
  <p:sldIdLst>
    <p:sldId xmlns:r="http://schemas.openxmlformats.org/officeDocument/2006/relationships" id="256" r:id="R6dc96d6051ab4265"/>
    <p:sldId xmlns:r="http://schemas.openxmlformats.org/officeDocument/2006/relationships" id="257" r:id="Rf73c961d30c144a5"/>
    <p:sldId xmlns:r="http://schemas.openxmlformats.org/officeDocument/2006/relationships" id="258" r:id="R38e68074b75e495e"/>
    <p:sldId xmlns:r="http://schemas.openxmlformats.org/officeDocument/2006/relationships" id="259" r:id="Rbc805f2eaa5a4e16"/>
    <p:sldId xmlns:r="http://schemas.openxmlformats.org/officeDocument/2006/relationships" id="260" r:id="R9e8ecb0a20bf4397"/>
    <p:sldId xmlns:r="http://schemas.openxmlformats.org/officeDocument/2006/relationships" id="261" r:id="R0594aeb23f5f4b57"/>
    <p:sldId xmlns:r="http://schemas.openxmlformats.org/officeDocument/2006/relationships" id="262" r:id="Rafc44df2b4214e23"/>
    <p:sldId xmlns:r="http://schemas.openxmlformats.org/officeDocument/2006/relationships" id="263" r:id="Ra2524c24c59d4b43"/>
    <p:sldId xmlns:r="http://schemas.openxmlformats.org/officeDocument/2006/relationships" id="264" r:id="Rb2bb46cc70ad4fda"/>
    <p:sldId xmlns:r="http://schemas.openxmlformats.org/officeDocument/2006/relationships" id="265" r:id="Rea21710334e2401c"/>
    <p:sldId xmlns:r="http://schemas.openxmlformats.org/officeDocument/2006/relationships" id="266" r:id="R90f2fc1650034341"/>
    <p:sldId xmlns:r="http://schemas.openxmlformats.org/officeDocument/2006/relationships" id="267" r:id="R51e5d722541c4278"/>
    <p:sldId xmlns:r="http://schemas.openxmlformats.org/officeDocument/2006/relationships" id="268" r:id="R3a73b5777ada4714"/>
    <p:sldId xmlns:r="http://schemas.openxmlformats.org/officeDocument/2006/relationships" id="269" r:id="Rc718675548f44a4e"/>
    <p:sldId xmlns:r="http://schemas.openxmlformats.org/officeDocument/2006/relationships" id="270" r:id="R092ee0e0128c40c1"/>
    <p:sldId xmlns:r="http://schemas.openxmlformats.org/officeDocument/2006/relationships" id="271" r:id="Ra947bf8a1f9d437a"/>
    <p:sldId xmlns:r="http://schemas.openxmlformats.org/officeDocument/2006/relationships" id="272" r:id="R09e75cba10994962"/>
    <p:sldId xmlns:r="http://schemas.openxmlformats.org/officeDocument/2006/relationships" id="273" r:id="R1082e5cb54674c77"/>
    <p:sldId xmlns:r="http://schemas.openxmlformats.org/officeDocument/2006/relationships" id="274" r:id="R96824134591448ce"/>
    <p:sldId xmlns:r="http://schemas.openxmlformats.org/officeDocument/2006/relationships" id="275" r:id="R6d620255572d448d"/>
    <p:sldId xmlns:r="http://schemas.openxmlformats.org/officeDocument/2006/relationships" id="276" r:id="Rea6fb43542704ecb"/>
    <p:sldId xmlns:r="http://schemas.openxmlformats.org/officeDocument/2006/relationships" id="277" r:id="R992076beb3ec41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c6d205f9134787" /><Relationship Type="http://schemas.openxmlformats.org/officeDocument/2006/relationships/slideMaster" Target="/ppt/slideMasters/slideMaster1.xml" Id="Rf008aa4bbea84ebe" /><Relationship Type="http://schemas.openxmlformats.org/officeDocument/2006/relationships/notesMaster" Target="/ppt/notesMasters/notesMaster1.xml" Id="Rabaa45c21a544782" /><Relationship Type="http://schemas.openxmlformats.org/officeDocument/2006/relationships/presProps" Target="/ppt/presProps.xml" Id="R95b5b139e6234a92" /><Relationship Type="http://schemas.openxmlformats.org/officeDocument/2006/relationships/tableStyles" Target="/ppt/tableStyles.xml" Id="R2714c32a3b194548" /><Relationship Type="http://schemas.openxmlformats.org/officeDocument/2006/relationships/slide" Target="/ppt/slides/slide1.xml" Id="R6dc96d6051ab4265" /><Relationship Type="http://schemas.openxmlformats.org/officeDocument/2006/relationships/slide" Target="/ppt/slides/slide2.xml" Id="Rf73c961d30c144a5" /><Relationship Type="http://schemas.openxmlformats.org/officeDocument/2006/relationships/slide" Target="/ppt/slides/slide3.xml" Id="R38e68074b75e495e" /><Relationship Type="http://schemas.openxmlformats.org/officeDocument/2006/relationships/slide" Target="/ppt/slides/slide4.xml" Id="Rbc805f2eaa5a4e16" /><Relationship Type="http://schemas.openxmlformats.org/officeDocument/2006/relationships/slide" Target="/ppt/slides/slide5.xml" Id="R9e8ecb0a20bf4397" /><Relationship Type="http://schemas.openxmlformats.org/officeDocument/2006/relationships/slide" Target="/ppt/slides/slide6.xml" Id="R0594aeb23f5f4b57" /><Relationship Type="http://schemas.openxmlformats.org/officeDocument/2006/relationships/slide" Target="/ppt/slides/slide7.xml" Id="Rafc44df2b4214e23" /><Relationship Type="http://schemas.openxmlformats.org/officeDocument/2006/relationships/slide" Target="/ppt/slides/slide8.xml" Id="Ra2524c24c59d4b43" /><Relationship Type="http://schemas.openxmlformats.org/officeDocument/2006/relationships/slide" Target="/ppt/slides/slide9.xml" Id="Rb2bb46cc70ad4fda" /><Relationship Type="http://schemas.openxmlformats.org/officeDocument/2006/relationships/slide" Target="/ppt/slides/slide10.xml" Id="Rea21710334e2401c" /><Relationship Type="http://schemas.openxmlformats.org/officeDocument/2006/relationships/slide" Target="/ppt/slides/slide11.xml" Id="R90f2fc1650034341" /><Relationship Type="http://schemas.openxmlformats.org/officeDocument/2006/relationships/slide" Target="/ppt/slides/slide12.xml" Id="R51e5d722541c4278" /><Relationship Type="http://schemas.openxmlformats.org/officeDocument/2006/relationships/slide" Target="/ppt/slides/slide13.xml" Id="R3a73b5777ada4714" /><Relationship Type="http://schemas.openxmlformats.org/officeDocument/2006/relationships/slide" Target="/ppt/slides/slide14.xml" Id="Rc718675548f44a4e" /><Relationship Type="http://schemas.openxmlformats.org/officeDocument/2006/relationships/slide" Target="/ppt/slides/slide15.xml" Id="R092ee0e0128c40c1" /><Relationship Type="http://schemas.openxmlformats.org/officeDocument/2006/relationships/slide" Target="/ppt/slides/slide16.xml" Id="Ra947bf8a1f9d437a" /><Relationship Type="http://schemas.openxmlformats.org/officeDocument/2006/relationships/slide" Target="/ppt/slides/slide17.xml" Id="R09e75cba10994962" /><Relationship Type="http://schemas.openxmlformats.org/officeDocument/2006/relationships/slide" Target="/ppt/slides/slide18.xml" Id="R1082e5cb54674c77" /><Relationship Type="http://schemas.openxmlformats.org/officeDocument/2006/relationships/slide" Target="/ppt/slides/slide19.xml" Id="R96824134591448ce" /><Relationship Type="http://schemas.openxmlformats.org/officeDocument/2006/relationships/slide" Target="/ppt/slides/slide20.xml" Id="R6d620255572d448d" /><Relationship Type="http://schemas.openxmlformats.org/officeDocument/2006/relationships/slide" Target="/ppt/slides/slide21.xml" Id="Rea6fb43542704ecb" /><Relationship Type="http://schemas.openxmlformats.org/officeDocument/2006/relationships/slide" Target="/ppt/slides/slide22.xml" Id="R992076beb3ec41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abfc1e99de48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2e5dd6684d4516" /><Relationship Type="http://schemas.openxmlformats.org/officeDocument/2006/relationships/notesMaster" Target="/ppt/notesMasters/notesMaster1.xml" Id="R64b15c63fde144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963536a9384fbd" /><Relationship Type="http://schemas.openxmlformats.org/officeDocument/2006/relationships/notesMaster" Target="/ppt/notesMasters/notesMaster1.xml" Id="R55f88c4d569944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5242de5a794ac3" /><Relationship Type="http://schemas.openxmlformats.org/officeDocument/2006/relationships/notesMaster" Target="/ppt/notesMasters/notesMaster1.xml" Id="Rca5f824e15314e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a8ed7b893a478d" /><Relationship Type="http://schemas.openxmlformats.org/officeDocument/2006/relationships/notesMaster" Target="/ppt/notesMasters/notesMaster1.xml" Id="R2b74968b1b6647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90228a7b18425a" /><Relationship Type="http://schemas.openxmlformats.org/officeDocument/2006/relationships/notesMaster" Target="/ppt/notesMasters/notesMaster1.xml" Id="R6981743899b144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528632a1884a44" /><Relationship Type="http://schemas.openxmlformats.org/officeDocument/2006/relationships/notesMaster" Target="/ppt/notesMasters/notesMaster1.xml" Id="R4c7af43560694a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84a228445e47b2" /><Relationship Type="http://schemas.openxmlformats.org/officeDocument/2006/relationships/notesMaster" Target="/ppt/notesMasters/notesMaster1.xml" Id="R6edd49939f4148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a8e0f484c6f427e" /><Relationship Type="http://schemas.openxmlformats.org/officeDocument/2006/relationships/notesMaster" Target="/ppt/notesMasters/notesMaster1.xml" Id="R5b2a030674db43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9c811913384bc8" /><Relationship Type="http://schemas.openxmlformats.org/officeDocument/2006/relationships/notesMaster" Target="/ppt/notesMasters/notesMaster1.xml" Id="Re76d2cc230544e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ee1fcd73994bc5" /><Relationship Type="http://schemas.openxmlformats.org/officeDocument/2006/relationships/notesMaster" Target="/ppt/notesMasters/notesMaster1.xml" Id="R5aa85951e47040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325ac47cf84588" /><Relationship Type="http://schemas.openxmlformats.org/officeDocument/2006/relationships/notesMaster" Target="/ppt/notesMasters/notesMaster1.xml" Id="R2d5c975ff4884d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2492d372a34193" /><Relationship Type="http://schemas.openxmlformats.org/officeDocument/2006/relationships/notesMaster" Target="/ppt/notesMasters/notesMaster1.xml" Id="Rd635bed11bf042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24bfdacb27408b" /><Relationship Type="http://schemas.openxmlformats.org/officeDocument/2006/relationships/notesMaster" Target="/ppt/notesMasters/notesMaster1.xml" Id="R2d63cf8483344ea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42c49b256a4e5a" /><Relationship Type="http://schemas.openxmlformats.org/officeDocument/2006/relationships/notesMaster" Target="/ppt/notesMasters/notesMaster1.xml" Id="Rf6d9b0cdc93049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001efb42a30437f" /><Relationship Type="http://schemas.openxmlformats.org/officeDocument/2006/relationships/notesMaster" Target="/ppt/notesMasters/notesMaster1.xml" Id="Rb7e3f76d73a7426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baea20a8b934f8e" /><Relationship Type="http://schemas.openxmlformats.org/officeDocument/2006/relationships/notesMaster" Target="/ppt/notesMasters/notesMaster1.xml" Id="R4036422962db491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acba1ccbba4b0c" /><Relationship Type="http://schemas.openxmlformats.org/officeDocument/2006/relationships/notesMaster" Target="/ppt/notesMasters/notesMaster1.xml" Id="R350cff6b661b4f9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99829d1b91d4947" /><Relationship Type="http://schemas.openxmlformats.org/officeDocument/2006/relationships/notesMaster" Target="/ppt/notesMasters/notesMaster1.xml" Id="R0e1e12e7475f41e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b939140c5d54543" /><Relationship Type="http://schemas.openxmlformats.org/officeDocument/2006/relationships/notesMaster" Target="/ppt/notesMasters/notesMaster1.xml" Id="R62cfea12fded4a2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f52a0101071479d" /><Relationship Type="http://schemas.openxmlformats.org/officeDocument/2006/relationships/notesMaster" Target="/ppt/notesMasters/notesMaster1.xml" Id="Rda3b555b4c32480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307e3b55dfc4a85" /><Relationship Type="http://schemas.openxmlformats.org/officeDocument/2006/relationships/notesMaster" Target="/ppt/notesMasters/notesMaster1.xml" Id="Raea2cbb89ef6433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e6a95c31a154763" /><Relationship Type="http://schemas.openxmlformats.org/officeDocument/2006/relationships/notesMaster" Target="/ppt/notesMasters/notesMaster1.xml" Id="R8da0335d22654e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Підготуйте точні п’ять пар тексту з глави 24, наведені нижче в prompts.</a:t>
            </a:r>
          </a:p>
          <a:p xmlns:a="http://schemas.openxmlformats.org/drawingml/2006/main">
            <a:r>
              <a:t>Перевірте Canva Free викладача; за потреби покажіть canva.com → Sign up → Continue with email без придбання пробного плану.</a:t>
            </a:r>
          </a:p>
          <a:p xmlns:a="http://schemas.openxmlformats.org/drawingml/2006/main">
            <a:r>
              <a:t>Перевірте Android, USB File Transfer та особистий Instagram-профіль; не вимагайте відкритого профілю.</a:t>
            </a:r>
          </a:p>
          <a:p xmlns:a="http://schemas.openxmlformats.org/drawingml/2006/main">
            <a:r>
              <a:t>На комп’ютері потрібні Documents\AI-practice\content і Блокнот; нові carousel.txt та папку carousel створять учні.</a:t>
            </a:r>
          </a:p>
          <a:p xmlns:a="http://schemas.openxmlformats.org/drawingml/2006/main">
            <a:r>
              <a:t>Підготуйте книжковий навчальний макет першого слайда для пояснення; не називайте його знімком Canva або результатом учня.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створює п’ять квадратних слайдів у Canva й експортує п’ять PNG.</a:t>
            </a:r>
          </a:p>
          <a:p xmlns:a="http://schemas.openxmlformats.org/drawingml/2006/main">
            <a:r>
              <a:t>Перевіряє порядок і читабельність на телефоні.</a:t>
            </a:r>
          </a:p>
          <a:p xmlns:a="http://schemas.openxmlformats.org/drawingml/2006/main">
            <a:r>
              <a:t>Збирає одну карусель або чесно позначає незавершену публікацію.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Навчальна структура, не знімок інтерфейсу.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121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Карусель гортають усередині одного допису. П’ять окремих публікацій змінять задум.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Одна історія на п’яти сторінках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Карусель — один допис, який гортають. Наш порядок має початок, три дії й перевірку результату. Кожний слайд містить заголовок і коротке пояснення, тому глядачеві не доведеться читати великий абзац на телефоні.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відкрийте тексти з prompts і збережіть content\carousel.txt. Покажіть книжковий макет та позначте заголовок і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читають п’ять пар і перевіряють, чи кожна дія має власний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Перший слайд називає тему, п’ятий пропонує перевірити вільне місце.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Навчальна структура, не знімок інтерфейсу.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121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Карусель гортають усередині одного допису. П’ять окремих публікацій змінять задум.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Навчальна структура, не знімок інтерфейсу.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121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Карусель гортають усередині одного допису. П’ять окремих публікацій змінять задум.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перша частина демонстраційного тексту, не запит до моделі. У carousel.txt збережіть усі п’ять пар із повного матеріалу.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Текст п’яти слайдів</a:t>
            </a:r>
          </a:p>
          <a:p xmlns:a="http://schemas.openxmlformats.org/drawingml/2006/main">
            <a:r>
              <a:t>1. Звільніть місце для справи. П’ять слайдів про простий порядок на столі. 2. Приберіть зайве. Складіть у коробку речі, які сьогодні не потрібні. 3. Залиште потрібне. Для читання достатньо книжки, блокнота й ручки. 4. Дайте дрібницям місце. Зберігайте їх разом, збоку від робочої ділянки. 5. Перевірте результат. Чи є вільне місце для вашого завдання? Почніть з однієї ділянки.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Кожна пара займає окрему сторінку; зміст і порядок збережено.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продовження демонстраційного тексту. Додайте його до carousel.txt після перших трьох пар.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Текст п’яти слайдів</a:t>
            </a:r>
          </a:p>
          <a:p xmlns:a="http://schemas.openxmlformats.org/drawingml/2006/main">
            <a:r>
              <a:t>1. Звільніть місце для справи. П’ять слайдів про простий порядок на столі. 2. Приберіть зайве. Складіть у коробку речі, які сьогодні не потрібні. 3. Залиште потрібне. Для читання достатньо книжки, блокнота й ручки. 4. Дайте дрібницям місце. Зберігайте їх разом, збоку від робочої ділянки. 5. Перевірте результат. Чи є вільне місце для вашого завдання? Почніть з однієї ділянки.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Кожна пара займає окрему сторінку; зміст і порядок збережено.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Пробний платний план для уроку не потрібний. Коди не показують групі.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5–15 хв. Полотно й перша сторінка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Розміри 1080 на 1080 означають однакову ширину й висоту в пікселях, тобто квадрат. Вони не роблять дрібний текст автоматично читабельним. Почнемо з білого тла й темних літер; платні фотографії не потрібні для пояснення 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Canva → Custom size, за потреби через Create → px → 1080 × 1080 → Create new design. Назва Desk carousel. Text → Add a text box: заголовок, орієнтир 64; друге поле пояснення, орієнтир 40. Вирівняйте ліворуч, залиште поля.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створює перший слайд із точним текстом і простим безплатним шрифтом.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Текст уміщується, заголовок помітно відрізняється від пояснення.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1080 × 1080 задає квадрат. Орієнтири розмірів: 64 для заголовка та 40 для пояснення.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Навчальний макет, не знімок Canva. У папці content/carousel архіву прикладів є всі п’ять PNG розміром 1080 × 1080 px.</a:t>
            </a:r>
          </a:p>
          <a:p xmlns:a="http://schemas.openxmlformats.org/drawingml/2006/main">
            <a:r>
              <a:t> Збільшений верхній текстовий фрагмент зразка 01.png. Повний квадрат міститься у прикладах книги.</a:t>
            </a:r>
          </a:p>
          <a:p xmlns:a="http://schemas.openxmlformats.org/drawingml/2006/main">
            <a:r>
              <a:t>Джерело: Робочі приклади до книги «ШІ на практиці»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навчальний макет із книги, не знімок інтерфейсу Canva. Показано збільшену верхню частину. Повний квадратний зразок — у файлі 01.png. Відтворіть біле тло, темний текст, широкі поля й вирівнювання ліворуч.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Перевірте, що на копіях не залишився перший заголовок.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15–25 хв. Копії та редагування змісту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Дублювання зберігає однакові місця текстових полів. Змінюємо зміст кожної копії, а не просто її номер. Якщо рядок завеликий, спочатку скоротимо фразу або розширимо поле; зменшувати все до нерозбірливого тексту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Duplicate page чотири рази. На копіях замініть обидва поля. У чат вставте четверте пояснення й попросіть скоротити до восьми слів; перевірений текст поверніть у Canva.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завершують п’ять сторінок і по черзі читають їх партнеру.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П’ять різних пар тексту розташовані в правильному порядку; немає випадково залишеної копії першого заголовка.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Поверніть перевірений результат у четвертий слайд Canva. Перевірте, чи текст уміщується.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Коротше пояснення</a:t>
            </a:r>
          </a:p>
          <a:p xmlns:a="http://schemas.openxmlformats.org/drawingml/2006/main">
            <a:r>
              <a:t>Скороти пояснення «Зберігайте їх разом, збоку від робочої ділянки» до восьми слів або менше. Збережи дію та місце для дрібниць.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Текст повернуто в четвертий слайд Canva; дрібниці залишаються разом, збоку від робочої ділянки.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доручайте додаткову роботу на час перерви.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25–30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Перевірте, що дизайн збережений, і відпочиньте від екрана. Після перерви оцінюватимемо експорт, а не лише полотно редактора.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Залиште відкритим Desk carousel без особистих вкладок.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роблять перерву без додаткової вправи.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Є п’ять підготовлених сторінок для наступного етапу.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PNG завантажилися окремо, перемістіть їх у цю папку без зайвого розпакування.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30–40 хв. П’ять PNG і перенесення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Проєкт Canva та завантажені картинки — різні результати. Для Instagram потрібні самі зображення. Якщо отримали архів, спочатку дістанемо файли й перевіримо їхню кількість, а вже тоді копіюватимемо на телефон.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Share → Download → PNG → All pages → Download. Створіть content\carousel; ZIP відкрийте через Extract All у цю папку. Назвіть перевірені файли 01.png … 05.png. Через USB скопіюйте їх у Pictures\DeskCarousel на телефоні.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відкриває п’ять PNG у галереї та читає без збільшення.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Рівно п’ять зображень, правильний порядок; дрібний текст виправляють у Canva й експортують знову.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Передаємо самі PNG. Якщо текст дрібний, перейменування файла не допоможе.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можуть відрізнятися за версією. Перевіряйте порядок до публікації.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40–52 хв. Складання однієї каруселі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П’ять окремих дописів розірвуть послідовність. Увімкнемо вибір кількох файлів і перевіримо номери на мініатюрах. Поширення в іншому сервісі — окрема дія; для вправи достатньо свого закритого профілю.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Instagram → + / Create → Post → Select multiple. Виберіть 01–05, Next, перевірка кадрування, Next. Вставте підпис із prompts, перевірте профіль і додаткове поширення у Facebook; за згодою власника натисніть Share.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складають карусель; охочі завершують публікацію й гортають результат. Решта зупиняються перед Share та перевіряють локальні PNG.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Номери вибору й порядок відповідають сценарію; текст не обрізано. Не опубліковану карусель не називають опублікованою.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готовий текст поля підпису. Перевірте профіль і додаткове поширення у Facebook, якщо воно запропоноване.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Підпис допису</a:t>
            </a:r>
          </a:p>
          <a:p xmlns:a="http://schemas.openxmlformats.org/drawingml/2006/main">
            <a:r>
              <a:t>Три прості дії: прибрати зайве, залишити потрібне, скласти дрібниці разом. Я почала з місця для книжки. З якої ділянки почнете ви?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Підпис відповідає діям слайдів і не додає іншої обіцянки.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закритого профілю публікації бачать схвалені підписники. Без Instagram публікацію не зараховують.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Змінювати слід вихідний дизайн. Назва файла не змінює читабельність.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52–60 хв. Розбір і нова домашня тема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Готовність перевіряємо на маленькому екрані: гарний вигляд на комп’ютері не виправдовує нечитабельний телефонний варіант. Удома зробіть Book carousel про читання в окремому дизайні. П’ять PNG збережіть у carousel-home; публікація цього домашнього результату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Порівняйте один слайд у Canva й у галереї. Покажіть у книзі три критерії домашньої каруселі.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Партнери називають одну зрозумілу дію з каруселі й одну потрібну правку, якщо вона 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знає, що виправляти треба текст або оформлення джерела, а не назву 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П’ять. 2. Глядач гортає одну послідовність. 3. Ні, потрібна правка Canva та повторний експорт.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Скільки файлів має бути після розпакування?</a:t>
            </a:r>
          </a:p>
          <a:p xmlns:a="http://schemas.openxmlformats.org/drawingml/2006/main">
            <a:r>
              <a:t>Відповідь: П’ять PNG, кожен з окремим слайдом.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Чому не публікувати п’ять окремих дописів?</a:t>
            </a:r>
          </a:p>
          <a:p xmlns:a="http://schemas.openxmlformats.org/drawingml/2006/main">
            <a:r>
              <a:t>Відповідь: Потрібна одна послідовна карусель, яку глядач гортає всередині допису.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На комп’ютері слайд читабельний, а на телефоні слова надто дрібні. Чи допоможе лише перейменувати PNG?</a:t>
            </a:r>
          </a:p>
          <a:p xmlns:a="http://schemas.openxmlformats.org/drawingml/2006/main">
            <a:r>
              <a:t>Відповідь: Ні. Скоротіть текст або збільште шрифт у Canva, знову експортуйте й перевірте зображення на телефоні.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Що означає 1080 × 1080?</a:t>
            </a:r>
          </a:p>
          <a:p xmlns:a="http://schemas.openxmlformats.org/drawingml/2006/main">
            <a:r>
              <a:t>Відповідь: Ширину й висоту квадратного зображення в пікселях.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переносимо на телефон після ZIP?</a:t>
            </a:r>
          </a:p>
          <a:p xmlns:a="http://schemas.openxmlformats.org/drawingml/2006/main">
            <a:r>
              <a:t>Відповідь: П’ять видобутих PNG, не сам архів.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Публікувати домашні PNG не потрібно. Основний Desk carousel збережіть.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Canva створіть окремий дизайн `Book carousel` розміром 1080 × 1080. Підготуйте п’ять сторінок: тема, три поради для читання та підсумок.</a:t>
            </a:r>
          </a:p>
          <a:p xmlns:a="http://schemas.openxmlformats.org/drawingml/2006/main">
            <a:r>
              <a:t>2. Використайте той самий білий фон і темний текст. На кожному слайді залиште заголовок та одне пояснення, яке можна прочитати на телефоні.</a:t>
            </a:r>
          </a:p>
          <a:p xmlns:a="http://schemas.openxmlformats.org/drawingml/2006/main">
            <a:r>
              <a:t>3. Експортуйте п’ять PNG у нову папку `content\carousel-home`. Відкрийте їх по черзі: порядок має бути зрозумілим без вашого коментаря. Публікація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Окремий Book carousel, 1080 × 1080, містить тему, три поради для читання та підсумок.</a:t>
            </a:r>
          </a:p>
          <a:p xmlns:a="http://schemas.openxmlformats.org/drawingml/2006/main">
            <a:r>
              <a:t>П’ять PNG у content\carousel-home читаються на телефоні.</a:t>
            </a:r>
          </a:p>
          <a:p xmlns:a="http://schemas.openxmlformats.org/drawingml/2006/main">
            <a:r>
              <a:t>На білому фоні — темний заголовок і одне пояснення; п’ять сторінок утворюють зрозумілу послідовність.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24, с. 120. Сценарій L24.</a:t>
            </a:r>
          </a:p>
          <a:p xmlns:a="http://schemas.openxmlformats.org/drawingml/2006/main">
            <a:r>
              <a:t>Creating and logging in to your Canva account: https://www.canva.com/help/sign-up-log-in-variantb/</a:t>
            </a:r>
          </a:p>
          <a:p xmlns:a="http://schemas.openxmlformats.org/drawingml/2006/main">
            <a:r>
              <a:t>Canva plans and pricing: https://www.canva.com/pricing/</a:t>
            </a:r>
          </a:p>
          <a:p xmlns:a="http://schemas.openxmlformats.org/drawingml/2006/main">
            <a:r>
              <a:t>Design from scratch: https://www.canva.com/help/design-from-scratch/</a:t>
            </a:r>
          </a:p>
          <a:p xmlns:a="http://schemas.openxmlformats.org/drawingml/2006/main">
            <a:r>
              <a:t>Text and the Font Library - Canva Design School: https://www.canva.com/design-school/resources/finding-fonts-and-using-text/</a:t>
            </a:r>
          </a:p>
          <a:p xmlns:a="http://schemas.openxmlformats.org/drawingml/2006/main">
            <a:r>
              <a:t>Add, duplicate, and delete pages: https://www.canva.com/help/manage-pages/</a:t>
            </a:r>
          </a:p>
          <a:p xmlns:a="http://schemas.openxmlformats.org/drawingml/2006/main">
            <a:r>
              <a:t>Download or save designs to your device: https://www.canva.com/help/download-or-purchase/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Share a post with multiple photos or videos on Instagram: https://help.instagram.com/269314186824048/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Canva можна оцінити паперові макети окремо, але експорт тоді не перевірений.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Структура: Є п’ять різних слайдів у потрібному порядку.</a:t>
            </a:r>
          </a:p>
          <a:p xmlns:a="http://schemas.openxmlformats.org/drawingml/2006/main">
            <a:r>
              <a:t>Доказ: carousel.txt та дизайн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Експорт: Усі файли відкриваються й читаються на телефоні.</a:t>
            </a:r>
          </a:p>
          <a:p xmlns:a="http://schemas.openxmlformats.org/drawingml/2006/main">
            <a:r>
              <a:t>Доказ: 01.png … 05.png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Карусель: Одна послідовність; фактичний стан публікації названо точно.</a:t>
            </a:r>
          </a:p>
          <a:p xmlns:a="http://schemas.openxmlformats.org/drawingml/2006/main">
            <a:r>
              <a:t>Доказ: Номери вибору або готовий допис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п’ять PNG та один екран галереї без особистих фотографій. Для перевірки порядку достатньо навчальної папки; доступ до профілю всій групі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Canva підготуйте п’ять паперових макетів із точним текстом; експорт не перевірено. Без Instagram залиште готові PNG: оформлення й порядок перевірені, публікація — 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Порівняйте перший і п’ятий слайди на телефоні; вирівняйте їхні поля, якщо вони відрізняються, та повторно експортуйте.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08b989307e47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daef3652c249d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8c76bda74f46b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260b46d3948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7bd383eef940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dd36946d864c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9D71C0E-AAE9-426C-9FC0-BAB8451DF5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0D69061-C244-46E7-8A41-1E52607604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182ABE9-3785-4C9A-8317-EF0B5C336B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641C5F-63A5-4C40-8A20-0DAB6295C8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5687E9E-DE65-44E2-A39E-E779427322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4D41B36-4A5D-4ACC-A613-40F81A4F96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AC61B7C-2E47-4F3C-B133-E2DCF0C3BD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C3F0704-7187-44A4-9FDB-1684768C07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0A8392-A8AA-4992-A97E-AC5291B8FF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3CBBA8-9A09-4D93-B2DA-F6464ACA3E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8711daf74b4a69" /><Relationship Type="http://schemas.openxmlformats.org/officeDocument/2006/relationships/slideLayout" Target="/ppt/slideLayouts/slideLayout1.xml" Id="R25a7320215fc439b" /><Relationship Type="http://schemas.openxmlformats.org/officeDocument/2006/relationships/slideLayout" Target="/ppt/slideLayouts/slideLayout2.xml" Id="R5875cd62a855476e" /><Relationship Type="http://schemas.openxmlformats.org/officeDocument/2006/relationships/slideLayout" Target="/ppt/slideLayouts/slideLayout3.xml" Id="R57bb9622d2fe4ed2" /><Relationship Type="http://schemas.openxmlformats.org/officeDocument/2006/relationships/slideLayout" Target="/ppt/slideLayouts/slideLayout4.xml" Id="R007a60a374c0441f" /><Relationship Type="http://schemas.openxmlformats.org/officeDocument/2006/relationships/slideLayout" Target="/ppt/slideLayouts/slideLayout5.xml" Id="R099297d8d2c74d07" /><Relationship Type="http://schemas.openxmlformats.org/officeDocument/2006/relationships/slideLayout" Target="/ppt/slideLayouts/slideLayout6.xml" Id="R658dd921bafa46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a7320215fc439b"/>
    <p:sldLayoutId xmlns:r="http://schemas.openxmlformats.org/officeDocument/2006/relationships" id="2147483650" r:id="R5875cd62a855476e"/>
    <p:sldLayoutId xmlns:r="http://schemas.openxmlformats.org/officeDocument/2006/relationships" id="2147483651" r:id="R57bb9622d2fe4ed2"/>
    <p:sldLayoutId xmlns:r="http://schemas.openxmlformats.org/officeDocument/2006/relationships" id="2147483652" r:id="R007a60a374c0441f"/>
    <p:sldLayoutId xmlns:r="http://schemas.openxmlformats.org/officeDocument/2006/relationships" id="2147483653" r:id="R099297d8d2c74d07"/>
    <p:sldLayoutId xmlns:r="http://schemas.openxmlformats.org/officeDocument/2006/relationships" id="2147483654" r:id="R658dd921bafa46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ac4f112c924364" /><Relationship Type="http://schemas.openxmlformats.org/officeDocument/2006/relationships/image" Target="/ppt/media/image.jpeg" Id="R4dd804b991b04763" /><Relationship Type="http://schemas.openxmlformats.org/officeDocument/2006/relationships/notesSlide" Target="/ppt/notesSlides/notesSlide1.xml" Id="R4430dd7efe6c43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f05a030bfc4661" /><Relationship Type="http://schemas.openxmlformats.org/officeDocument/2006/relationships/notesSlide" Target="/ppt/notesSlides/notesSlide2.xml" Id="R2be5c348e64d46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8addae74414405" /><Relationship Type="http://schemas.openxmlformats.org/officeDocument/2006/relationships/image" Target="/ppt/media/image.png" Id="R1a0cd92e7e4342a8" /><Relationship Type="http://schemas.openxmlformats.org/officeDocument/2006/relationships/notesSlide" Target="/ppt/notesSlides/notesSlide3.xml" Id="R41f1302333844a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98868a2c414c5f" /><Relationship Type="http://schemas.openxmlformats.org/officeDocument/2006/relationships/image" Target="/ppt/media/image2.png" Id="R30ebf7785e1c416b" /><Relationship Type="http://schemas.openxmlformats.org/officeDocument/2006/relationships/notesSlide" Target="/ppt/notesSlides/notesSlide4.xml" Id="Rbbb619d2ee9640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a7b5fc950b440b" /><Relationship Type="http://schemas.openxmlformats.org/officeDocument/2006/relationships/image" Target="/ppt/media/image3.png" Id="R4e2823b348364ec0" /><Relationship Type="http://schemas.openxmlformats.org/officeDocument/2006/relationships/notesSlide" Target="/ppt/notesSlides/notesSlide5.xml" Id="R62a204d9059d47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890a5325894443" /><Relationship Type="http://schemas.openxmlformats.org/officeDocument/2006/relationships/notesSlide" Target="/ppt/notesSlides/notesSlide6.xml" Id="R2fe504c7a1344a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e8d2e4bc3a421d" /><Relationship Type="http://schemas.openxmlformats.org/officeDocument/2006/relationships/notesSlide" Target="/ppt/notesSlides/notesSlide7.xml" Id="R9eb37c2c618b45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ec49d35e0d4eb3" /><Relationship Type="http://schemas.openxmlformats.org/officeDocument/2006/relationships/notesSlide" Target="/ppt/notesSlides/notesSlide8.xml" Id="R57153ce21fc945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d7a6fa43294bf5" /><Relationship Type="http://schemas.openxmlformats.org/officeDocument/2006/relationships/notesSlide" Target="/ppt/notesSlides/notesSlide9.xml" Id="R6502b8dfc81941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ff19a7f3c34bec" /><Relationship Type="http://schemas.openxmlformats.org/officeDocument/2006/relationships/image" Target="/ppt/media/image4.png" Id="R2e034020580e4385" /><Relationship Type="http://schemas.openxmlformats.org/officeDocument/2006/relationships/notesSlide" Target="/ppt/notesSlides/notesSlide10.xml" Id="R872f7fac30ff49a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439585cf43408c" /><Relationship Type="http://schemas.openxmlformats.org/officeDocument/2006/relationships/notesSlide" Target="/ppt/notesSlides/notesSlide11.xml" Id="R98081036e1bb48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09c62acafd49a1" /><Relationship Type="http://schemas.openxmlformats.org/officeDocument/2006/relationships/notesSlide" Target="/ppt/notesSlides/notesSlide12.xml" Id="R16de5b777184405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70b1779a9d4a7f" /><Relationship Type="http://schemas.openxmlformats.org/officeDocument/2006/relationships/notesSlide" Target="/ppt/notesSlides/notesSlide13.xml" Id="Rd14dd5ab2677498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150571a8642ed" /><Relationship Type="http://schemas.openxmlformats.org/officeDocument/2006/relationships/notesSlide" Target="/ppt/notesSlides/notesSlide14.xml" Id="R19e5f352153c449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7b4564aed54a8f" /><Relationship Type="http://schemas.openxmlformats.org/officeDocument/2006/relationships/notesSlide" Target="/ppt/notesSlides/notesSlide15.xml" Id="R78d190c67d444f1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87ea161ec74609" /><Relationship Type="http://schemas.openxmlformats.org/officeDocument/2006/relationships/notesSlide" Target="/ppt/notesSlides/notesSlide16.xml" Id="R48a87d67a615405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c39fa9d7e74586" /><Relationship Type="http://schemas.openxmlformats.org/officeDocument/2006/relationships/notesSlide" Target="/ppt/notesSlides/notesSlide17.xml" Id="R7f19ba5be23c42d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3d837fbd8b452d" /><Relationship Type="http://schemas.openxmlformats.org/officeDocument/2006/relationships/notesSlide" Target="/ppt/notesSlides/notesSlide18.xml" Id="R6a5b8d96c5834ac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9ad54d415f49be" /><Relationship Type="http://schemas.openxmlformats.org/officeDocument/2006/relationships/notesSlide" Target="/ppt/notesSlides/notesSlide19.xml" Id="Rc7fc712845fb40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13034684db4d0f" /><Relationship Type="http://schemas.openxmlformats.org/officeDocument/2006/relationships/notesSlide" Target="/ppt/notesSlides/notesSlide20.xml" Id="R95a1b7d78de2439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f959dd78c547be" /><Relationship Type="http://schemas.openxmlformats.org/officeDocument/2006/relationships/notesSlide" Target="/ppt/notesSlides/notesSlide21.xml" Id="Rb2063f9fab9648d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8dbb4e5cf24258" /><Relationship Type="http://schemas.openxmlformats.org/officeDocument/2006/relationships/notesSlide" Target="/ppt/notesSlides/notesSlide22.xml" Id="R58a9b5ad11784f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D6E81EEE-B091-45D3-A93D-51B07265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24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B51E089-370B-4EFE-922D-6EBCAA21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Карусель із п’яти слайдів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11C65-8E18-43A8-8C87-57413302F9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804b991b04763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49FA6A7B-4A0F-4198-BBBC-0B1A8E0A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60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3153FA8-64C2-4F46-AC66-3918613C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1BDE847-8A10-4ECB-BC89-6367145D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 / 22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A74CF422-D516-42AD-B2CC-1A14CC97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695856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960350-3E8F-4922-92EC-38A2D0535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C4065C-0408-44E4-B3BB-66526368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Створите п’ять квадратних сторінок у Canva й збережете п’ять PNG.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E279218-4B39-43C9-A378-22EA1FD6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порядок і читабельність зображень на телефоні.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045F562-A70D-4C6B-A26E-695A26BA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Складете одну карусель та зафіксуєте, чи опублікували її.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0D18E7B-FBD6-4F0C-B565-EC61BB0F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FEAE22A-5741-45E7-A6E8-8FED1040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 / 22</a:t>
            </a:r>
          </a:p>
        </p:txBody>
      </p:sp>
    </p:spTree>
    <p:extLst>
      <p:ext uri="{BB962C8B-B14F-4D97-AF65-F5344CB8AC3E}">
        <p14:creationId xmlns:p14="http://schemas.microsoft.com/office/powerpoint/2010/main" val="1648637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CC8F4E-95FA-40D9-9D49-BA897E19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 допис із послідовністю (1/3)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78BD0-4C8A-4375-99FE-A364354CCC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cd92e7e4342a8"/>
          <a:srcRect xmlns:a="http://schemas.openxmlformats.org/drawingml/2006/main" l="2433" t="0" r="2433" b="60857"/>
          <a:stretch xmlns:a="http://schemas.openxmlformats.org/drawingml/2006/main"/>
        </p:blipFill>
        <p:spPr>
          <a:xfrm xmlns:a="http://schemas.openxmlformats.org/drawingml/2006/main">
            <a:off x="655779" y="1619250"/>
            <a:ext cx="10880442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2FABB095-0F12-4AA9-BF40-65053B1A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Тема, три дії та результат. Кожний слайд має заголовок і пояснення. Вихідні тексти збережемо в content\carousel.txt.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F3AD786-41C1-4EA4-BF36-11C44E49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E8B206D-4DB7-43FD-8371-DC1E83FD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3 / 22</a:t>
            </a:r>
          </a:p>
        </p:txBody>
      </p:sp>
    </p:spTree>
    <p:extLst>
      <p:ext uri="{BB962C8B-B14F-4D97-AF65-F5344CB8AC3E}">
        <p14:creationId xmlns:p14="http://schemas.microsoft.com/office/powerpoint/2010/main" val="5062858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62F6F9D-3E05-454C-A745-375A01D6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 допис із послідовністю (2/3)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E3632-2A39-4BBF-BA8B-B57E148A39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ebf7785e1c416b"/>
          <a:srcRect xmlns:a="http://schemas.openxmlformats.org/drawingml/2006/main" l="2433" t="40571" r="2433" b="20286"/>
          <a:stretch xmlns:a="http://schemas.openxmlformats.org/drawingml/2006/main"/>
        </p:blipFill>
        <p:spPr>
          <a:xfrm xmlns:a="http://schemas.openxmlformats.org/drawingml/2006/main">
            <a:off x="609600" y="1960267"/>
            <a:ext cx="10972800" cy="3842341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58C011D-8AB2-4E52-A814-85E7E4C6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0–5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2E0F5C9-5916-4114-8218-E6FBF126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4 / 22</a:t>
            </a:r>
          </a:p>
        </p:txBody>
      </p:sp>
    </p:spTree>
    <p:extLst>
      <p:ext uri="{BB962C8B-B14F-4D97-AF65-F5344CB8AC3E}">
        <p14:creationId xmlns:p14="http://schemas.microsoft.com/office/powerpoint/2010/main" val="1948989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361FE9-48D3-46A9-AB07-1E3F6163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 допис із послідовністю (3/3)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765D4-533D-4341-A246-1E23E27972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823b348364ec0"/>
          <a:srcRect xmlns:a="http://schemas.openxmlformats.org/drawingml/2006/main" l="2433" t="81143" r="2433" b="0"/>
          <a:stretch xmlns:a="http://schemas.openxmlformats.org/drawingml/2006/main"/>
        </p:blipFill>
        <p:spPr>
          <a:xfrm xmlns:a="http://schemas.openxmlformats.org/drawingml/2006/main">
            <a:off x="609600" y="2955910"/>
            <a:ext cx="10972800" cy="185105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227686F-408D-4111-A498-64C40A47D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0–5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9B9E8B2-C7CC-4806-8D69-BC82B15A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5 / 22</a:t>
            </a:r>
          </a:p>
        </p:txBody>
      </p:sp>
    </p:spTree>
    <p:extLst>
      <p:ext uri="{BB962C8B-B14F-4D97-AF65-F5344CB8AC3E}">
        <p14:creationId xmlns:p14="http://schemas.microsoft.com/office/powerpoint/2010/main" val="691889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7E0C36-B740-4A65-BBE6-F86C2D4C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Тексти слайдів 1–3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FA4892FC-3F80-4A09-8622-A44C6219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1. Звільніть місце для справи. П’ять слайдів про простий порядок на столі.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2. Приберіть зайве. Складіть у коробку речі, які сьогодні не потрібні.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3. Залиште потрібне. Для читання достатньо книжки, блокнота й ручки.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BA2AC616-1A41-4CCE-87DC-E4869CD0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L24_prompts.txt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506DFF9-5C3A-454A-964B-CE9C38F9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F57D6BC-790D-4D93-9A4C-50A19BC10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6 / 22</a:t>
            </a:r>
          </a:p>
        </p:txBody>
      </p:sp>
    </p:spTree>
    <p:extLst>
      <p:ext uri="{BB962C8B-B14F-4D97-AF65-F5344CB8AC3E}">
        <p14:creationId xmlns:p14="http://schemas.microsoft.com/office/powerpoint/2010/main" val="11093863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A9733D0-4001-414E-AFA2-B2976D0B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Тексти слайдів 4–5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B90AD05-A493-45D3-A1D3-C752822E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4. Дайте дрібницям місце. Зберігайте їх разом, збоку від робочої ділянки.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5. Перевірте результат. Чи є вільне місце для вашого завдання? Почніть з однієї ділянки.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685F70EE-21E3-46A8-9903-C4675D746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усі п’ять пар у content\carousel.txt.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1C988BDA-0F77-4C97-A8DE-5F626F7B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L24_prompts.txt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79A3AB2-BA1F-4F5A-93D4-2C252C33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E00D069-1E34-420F-8822-2034E0EF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7 / 22</a:t>
            </a:r>
          </a:p>
        </p:txBody>
      </p:sp>
    </p:spTree>
    <p:extLst>
      <p:ext uri="{BB962C8B-B14F-4D97-AF65-F5344CB8AC3E}">
        <p14:creationId xmlns:p14="http://schemas.microsoft.com/office/powerpoint/2010/main" val="1313683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6C863B-BC8E-4D66-B7A9-E814474B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Доступ до Canva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6EB5B7-69F1-4E9A-81D0-5782C4EB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CCF8187-F391-45E6-9886-9DE520C1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canva.com і свій акаунт.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82F0A59-2E56-47E1-8627-EE2991CD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C396937-8658-4989-8F31-08DB322B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потреби: Sign up → Continue with email.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437FE41-DAEB-4F9F-A5CD-4A1754F6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DB9440A-3F12-49E1-A2C5-80E1EAB3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Завершіть перевірку власної пошти.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4A00B73-465A-47C8-8F41-43233050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9F0CC46-B16A-4ADC-9A34-8271D083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Залишайтеся на Canva Free.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996B699-5735-4E0E-B218-1798830C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5–15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CB2F88B-CC6C-4889-9141-6D9B8313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8 / 22</a:t>
            </a:r>
          </a:p>
        </p:txBody>
      </p:sp>
    </p:spTree>
    <p:extLst>
      <p:ext uri="{BB962C8B-B14F-4D97-AF65-F5344CB8AC3E}">
        <p14:creationId xmlns:p14="http://schemas.microsoft.com/office/powerpoint/2010/main" val="13360485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1E6688-1DD5-47EE-BA8E-880E2F78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Полотно й текст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38F517A-957D-4B8B-A817-7E2C62C5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794FB51-C21A-4665-B87A-D5ED61D8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Custom size, за потреби через Create.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E5EF39-CD77-4D8B-9361-266ED993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48DE1AE-DD6A-48FF-A944-91E5C047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Одиниці px — пікселі. Ширина 1080, висота 1080.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E9FEC52-66DD-42CD-AADA-0998C0AB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6EC3BD1-9E8E-4CB8-B616-1E4C31E3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Create new design: назвіть дизайн Desk carousel.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393432-931A-47BC-9E1C-BC80CB06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814AC29-992A-4E00-BABA-71F8EF29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Text → Add a text box: окремі поля для заголовка й пояснення.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A5EF219-E042-43F1-ABFB-2519440A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5–15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DAA7E5-BC96-4BDE-B107-29FF62E4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9 / 22</a:t>
            </a:r>
          </a:p>
        </p:txBody>
      </p:sp>
    </p:spTree>
    <p:extLst>
      <p:ext uri="{BB962C8B-B14F-4D97-AF65-F5344CB8AC3E}">
        <p14:creationId xmlns:p14="http://schemas.microsoft.com/office/powerpoint/2010/main" val="15850879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B64F17E-0A18-451B-98FF-0E193EF4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Фрагмент першого слайда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62D20-1789-4DBD-9747-C2D54F8029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34020580e4385"/>
          <a:srcRect xmlns:a="http://schemas.openxmlformats.org/drawingml/2006/main" l="5000" t="12000" r="5000" b="60000"/>
          <a:stretch xmlns:a="http://schemas.openxmlformats.org/drawingml/2006/main"/>
        </p:blipFill>
        <p:spPr>
          <a:xfrm xmlns:a="http://schemas.openxmlformats.org/drawingml/2006/main">
            <a:off x="609600" y="1817370"/>
            <a:ext cx="10972800" cy="341376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D471FA6B-CCD6-4C1F-A500-65DA9FB3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Збільшений верхній фрагмент зразка. Темний заголовок помітніший за пояснення.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F0D5E9D-9697-4A29-A0E2-E0A2EFC7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5–15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5C6470-6FC6-47EE-ADF5-117F7FA3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10 / 22</a:t>
            </a:r>
          </a:p>
        </p:txBody>
      </p:sp>
    </p:spTree>
    <p:extLst>
      <p:ext uri="{BB962C8B-B14F-4D97-AF65-F5344CB8AC3E}">
        <p14:creationId xmlns:p14="http://schemas.microsoft.com/office/powerpoint/2010/main" val="16376099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A93CE4-63A7-41D3-B73B-89F9ADFE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копії сторінки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831F468-6F7A-4100-8473-E9BFCAC8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42588A6-92B5-4C49-BDC5-747A78D1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Duplicate page чотири рази.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B2C175-4042-49F7-8D0C-F8866D50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3C21680-BE99-459B-88FE-D954EAED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Замініть обидва текстові поля на кожній копії.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3F33487-406B-40DA-AA97-980AD56C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9B0169B-3477-432B-A52B-01C086FA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розташування полів.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10DF94-7868-461E-8E1E-00637ABE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D8E7CAE-0CDF-4D18-A9E0-F252B60A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сторінки 1–5 по черзі.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B9CBCDC-BD43-4B30-AC3B-FDBFFEBA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15–25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D490AD5-F49C-4B6B-AE1B-9A0397A0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11 / 22</a:t>
            </a:r>
          </a:p>
        </p:txBody>
      </p:sp>
    </p:spTree>
    <p:extLst>
      <p:ext uri="{BB962C8B-B14F-4D97-AF65-F5344CB8AC3E}">
        <p14:creationId xmlns:p14="http://schemas.microsoft.com/office/powerpoint/2010/main" val="13332786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C44A8F-D5B9-439E-BF18-007401DD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Коротше четверте пояснення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9D38EF27-2D17-4FC3-A0FD-B82FF68C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Скороти пояснення «Зберігайте їх разом, збоку від робочої ділянки» до восьми слів або менше. Збережи дію та місце для дрібниць.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5E569180-72CD-497C-A24A-C73D071E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L24_prompts.txt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967A186-27CE-401E-B48E-86AED8DE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15–25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40F9E74-21D1-437E-9CC8-3BD97936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12 / 22</a:t>
            </a:r>
          </a:p>
        </p:txBody>
      </p:sp>
    </p:spTree>
    <p:extLst>
      <p:ext uri="{BB962C8B-B14F-4D97-AF65-F5344CB8AC3E}">
        <p14:creationId xmlns:p14="http://schemas.microsoft.com/office/powerpoint/2010/main" val="72995329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29B7FF9-25E1-479C-86A0-9ACBE243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32E88364-6586-4031-9EEF-8CAAFD78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5FB5EF0B-89D0-4001-A67A-F9B838B1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збереження Desk carousel.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Лишіть п’ять готових сторінок.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перерви перевіримо експорт.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447BB10-73CE-446D-BB51-A7F820B2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25–30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96B063D-E744-4167-9E57-4BD6FC11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13 / 22</a:t>
            </a:r>
          </a:p>
        </p:txBody>
      </p:sp>
    </p:spTree>
    <p:extLst>
      <p:ext uri="{BB962C8B-B14F-4D97-AF65-F5344CB8AC3E}">
        <p14:creationId xmlns:p14="http://schemas.microsoft.com/office/powerpoint/2010/main" val="196203548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50621D-4E3A-437C-B419-4D1EFF45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файлів PNG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8350A8-1FDB-4771-A456-31276221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3E9FA5C-BFBF-4B88-91D3-0EB06960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Share → Download → PNG → All pages → Download.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B173B8-5EE2-4076-9AEA-0C0D2714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067BBD0-5552-4396-B027-7B603A19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content\carousel.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3FFE30-11DC-4F1F-A8F4-7050908C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E87AF78-9E6C-481A-8EBC-F60C8831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отримали ZIP, розпакуйте через Extract All у цю папку.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82110C0-9622-4C71-A88D-1E38EC51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21CD828-F6D8-411F-8FE1-27A3682C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перевірені зображення 01.png … 05.png.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FEF5B31-7FC8-4534-87A3-29F2D954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30–40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978F23-29F3-4FD5-9C25-6D648DBD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14 / 22</a:t>
            </a:r>
          </a:p>
        </p:txBody>
      </p:sp>
    </p:spTree>
    <p:extLst>
      <p:ext uri="{BB962C8B-B14F-4D97-AF65-F5344CB8AC3E}">
        <p14:creationId xmlns:p14="http://schemas.microsoft.com/office/powerpoint/2010/main" val="41758862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A1F5BE-E010-4C70-9E4E-5E56FE37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на телефоні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3C1C52F-1143-4613-B58A-6BD7EF09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9FB6AB7-3AF5-43B6-AFCE-B4C9DA13E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Через USB скопіюйте PNG у Pictures\DeskCarousel на телефоні.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FB2E5B5-FD9B-496A-A56D-58C1D5C4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471FEDA-5EBF-42E3-8439-55531383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всі п’ять зображень у галереї.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CCBFC86-0B5E-4D62-A494-A640E844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68ACBC1-08B0-4F7A-9E7F-FB81988C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без збільшення.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039CB1B-CC87-4629-A2DF-11EE19BD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FA9D7C4-5FD9-48DD-85CA-D29B03D2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потреби виправте дизайн у Canva й повторіть експорт.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0E823E3-5E47-4A47-8DC9-2EF6C6DA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30–40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E404D6D-0F17-4EC3-B392-17C98140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15 / 22</a:t>
            </a:r>
          </a:p>
        </p:txBody>
      </p:sp>
    </p:spTree>
    <p:extLst>
      <p:ext uri="{BB962C8B-B14F-4D97-AF65-F5344CB8AC3E}">
        <p14:creationId xmlns:p14="http://schemas.microsoft.com/office/powerpoint/2010/main" val="3722492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C6E29C-0A5B-4B51-902D-7405E7CA4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Складання каруселі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452708-D202-4E83-87A0-1B2AB9D2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1411D37-DB71-4ECD-8726-897FFBEA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Instagram: + / Create → Post.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2420C8-F317-40EB-9CAB-30628DA1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B405562-8B1E-4049-88AA-F12AFC33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Увімкніть Select multiple — вибір кількох зображень.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3F5372-9E4A-4BE0-91A6-D13D0481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C9EDE68-FE8F-4E93-A0D0-8A52A558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01–05 і перевірте номери.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D5BCF94-90D2-4E3B-9F56-222BD27E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1568EA3-14AB-4734-909C-E128014E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Next, перевірте кадрування й натисніть Next ще раз.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A991479-0305-47A2-AED3-A34B8487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40–52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76522C6-E0C0-4D8E-84A8-6B4AA898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16 / 22</a:t>
            </a:r>
          </a:p>
        </p:txBody>
      </p:sp>
    </p:spTree>
    <p:extLst>
      <p:ext uri="{BB962C8B-B14F-4D97-AF65-F5344CB8AC3E}">
        <p14:creationId xmlns:p14="http://schemas.microsoft.com/office/powerpoint/2010/main" val="17359859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F21D671-CF8E-4F67-AFEA-7FE089DB8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Підпис каруселі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10000CF8-EEE8-4AF9-BF08-F8163BD7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Три прості дії: прибрати зайве, залишити потрібне, скласти дрібниці разом. Я почала з місця для книжки. З якої ділянки почнете ви?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FE62B71D-B36E-4294-8744-B3362281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цей текст у поле підпису допису.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BD3D415D-342B-402F-BA91-1AD35D10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L24_prompts.txt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D55C57C-DC5D-4064-8F50-8AB2E1A8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40–52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5FA3E1B-AEFF-4611-9588-F0977BD6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17 / 22</a:t>
            </a:r>
          </a:p>
        </p:txBody>
      </p:sp>
    </p:spTree>
    <p:extLst>
      <p:ext uri="{BB962C8B-B14F-4D97-AF65-F5344CB8AC3E}">
        <p14:creationId xmlns:p14="http://schemas.microsoft.com/office/powerpoint/2010/main" val="3228159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029147-5682-4A6F-B7EE-E3D13558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Остаточний перегляд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1BDF390-D360-43A0-84AB-436E5D52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047B50A-6041-4430-8FD3-A72ECF3E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власним рішенням натисніть Share.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E1A9326-C3C4-4EE3-8426-14975EB8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470C32C-0283-45D6-9FAA-040D785D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допис і прогортайте всі п’ять слайдів.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DEA3D91-DB0F-4769-BA3D-1E81582A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9E95170-EFAB-4427-9CFF-C74B86C2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не публікуєте, перевірте локальні PNG.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C162B07-E38B-4C7F-8B72-E5D65521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A62ABA8-F4C4-43CC-8010-83234832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фактичний стан своєї роботи.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83ACE56-CF9C-4649-97DE-040D98DB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40–52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EB8BEC8-3982-4A1A-A899-C2A3D162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18 / 22</a:t>
            </a:r>
          </a:p>
        </p:txBody>
      </p:sp>
    </p:spTree>
    <p:extLst>
      <p:ext uri="{BB962C8B-B14F-4D97-AF65-F5344CB8AC3E}">
        <p14:creationId xmlns:p14="http://schemas.microsoft.com/office/powerpoint/2010/main" val="175991148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7A3F30-6283-4955-8CFF-8969B504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Виправлення в джерелі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B504F24-AEE4-44AE-9124-8B66107F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EBE4A5B-EA0F-4263-A1CA-7B4ABDC9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Порівняйте слайд у Canva й у галереї.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4E57F9B-E20D-4D4B-9D03-2E56C421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5D3671C-67F8-4FC9-B6E2-42F59704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Дрібний текст скоротіть або збільште.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D51BEA-0569-48AA-9F1B-0A0C6A40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236E299-B9A5-4367-A2B6-95778BDA9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Платний елемент замініть безплатним.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3723DA9-6286-41ED-B262-2C1162DB6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3D6BD44-6145-478A-A78C-645A9617C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правки перевірте новий PNG.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6C2907C-864C-4EA7-9CBB-3F02DB53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52–60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A88ACFE-9D09-4542-8D66-6CEEDEDA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19 / 22</a:t>
            </a:r>
          </a:p>
        </p:txBody>
      </p:sp>
    </p:spTree>
    <p:extLst>
      <p:ext uri="{BB962C8B-B14F-4D97-AF65-F5344CB8AC3E}">
        <p14:creationId xmlns:p14="http://schemas.microsoft.com/office/powerpoint/2010/main" val="20627599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03BB65-DEF0-4D47-A3F1-4FDD23EA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354DA6-0BEB-47AE-AD5B-CFC88B33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00A5873-43A2-42FB-BD5C-7E49BEB4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Скільки PNG має бути після розпакування?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D6B0A69-474F-4366-A9D1-0AC372A7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6B64341-B193-4448-ABF0-718282FC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потрібен один допис із кількома зображеннями?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7F433FE-E073-4D7B-B07F-02CDC706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83F8D97-BD69-4187-B842-7B70996A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виправить перейменування PNG дрібний текст?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15DEF2C-2B47-43DE-A5F8-021353DC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D751F07-9DD8-4C6C-A5B9-593B9D93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20 / 22</a:t>
            </a:r>
          </a:p>
        </p:txBody>
      </p:sp>
    </p:spTree>
    <p:extLst>
      <p:ext uri="{BB962C8B-B14F-4D97-AF65-F5344CB8AC3E}">
        <p14:creationId xmlns:p14="http://schemas.microsoft.com/office/powerpoint/2010/main" val="19878601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26DD55B-81C3-4077-BF25-39991E68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Карусель про читання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0576CEF-101F-4F1E-847B-A5605AF2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779F65A-8773-41BC-A522-592A9D28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новий дизайн Book carousel, 1080 × 1080.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E02F716-2D06-4393-A69E-2F64E4BA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5B8A33B-6A7D-4810-9BF0-D7110AD5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П’ять сторінок: тема, три поради для читання та підсумок.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B2EF47-7E38-4BF0-B195-D24E1E38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D1FAD36-FD14-4C0D-B722-3534B8E7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Біле тло, темний заголовок і одне пояснення.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6783961-55CA-40CE-B227-0311C3D8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5D38C81-060F-48A4-85E3-65166A27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Експортуйте п’ять PNG у content\carousel-home.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F9EE892-9A58-46C3-B072-C609644B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    52–60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2B41166-BF6C-49AC-B26A-149D2E53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21 / 22</a:t>
            </a:r>
          </a:p>
        </p:txBody>
      </p:sp>
    </p:spTree>
    <p:extLst>
      <p:ext uri="{BB962C8B-B14F-4D97-AF65-F5344CB8AC3E}">
        <p14:creationId xmlns:p14="http://schemas.microsoft.com/office/powerpoint/2010/main" val="15886836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FFFF2E-7102-4409-B4DE-13A7CB2E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Готова домашня карусель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8B4EA70-A2A5-4E1B-AF86-521BED7D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5035B93-79F3-48A4-9342-1EA63960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рівно п’ять PNG.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95DC1A0-8FCC-40F5-9370-33DB4333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E9925D8-4031-48D4-96A2-544F85AF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 читається на телефоні.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A7474B2-F7E6-43E8-92C7-DE8FC65D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9AB051C-09FE-4706-89F3-FB6963BB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зрозумілий без усного коментаря.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C462A73-076D-4588-A4BC-2DD2D848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6B9D2A7-4299-4D94-B9CE-ABC1389E1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Кожна сторінка має заголовок і одне пояснення.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2866A51-B92B-49E3-8861-8C29E9F2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24    Книга: с. 120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A69DC4-DBAF-4329-928C-FF3FE069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91651F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91651F"/>
                </a:solidFill>
                <a:latin typeface="Calibri"/>
                <a:ea typeface="Calibri"/>
                <a:cs typeface="Calibri"/>
              </a:rPr>
              <a:t>22 / 22</a:t>
            </a:r>
          </a:p>
        </p:txBody>
      </p:sp>
    </p:spTree>
    <p:extLst>
      <p:ext uri="{BB962C8B-B14F-4D97-AF65-F5344CB8AC3E}">
        <p14:creationId xmlns:p14="http://schemas.microsoft.com/office/powerpoint/2010/main" val="1201240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2026-11-01T12:22:09.5260000Z</dcterms:created>
  <dcterms:modified xsi:type="dcterms:W3CDTF">2026-11-01T12:22:09.5260000Z</dcterms:modified>
</coreProperties>
</file>