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f9c2ffa1edc4495" /><Relationship Type="http://schemas.openxmlformats.org/officeDocument/2006/relationships/extended-properties" Target="/docProps/app.xml" Id="R79dc16f11da345cb" /><Relationship Type="http://schemas.openxmlformats.org/officeDocument/2006/relationships/officeDocument" Target="/ppt/presentation.xml" Id="R25b686dca38d49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0868a96b9f4ac8"/>
  </p:sldMasterIdLst>
  <p:notesMasterIdLst>
    <p:notesMasterId xmlns:r="http://schemas.openxmlformats.org/officeDocument/2006/relationships" r:id="R7fd129593aa1406c"/>
  </p:notesMasterIdLst>
  <p:sldIdLst>
    <p:sldId xmlns:r="http://schemas.openxmlformats.org/officeDocument/2006/relationships" id="256" r:id="R71e025d1318f41b8"/>
    <p:sldId xmlns:r="http://schemas.openxmlformats.org/officeDocument/2006/relationships" id="257" r:id="Re916906c42c34d80"/>
    <p:sldId xmlns:r="http://schemas.openxmlformats.org/officeDocument/2006/relationships" id="258" r:id="Rd19eb4fc5bbc4a0b"/>
    <p:sldId xmlns:r="http://schemas.openxmlformats.org/officeDocument/2006/relationships" id="259" r:id="Rf3eeca5b496b4eb3"/>
    <p:sldId xmlns:r="http://schemas.openxmlformats.org/officeDocument/2006/relationships" id="260" r:id="Rda202086288c4de0"/>
    <p:sldId xmlns:r="http://schemas.openxmlformats.org/officeDocument/2006/relationships" id="261" r:id="R3b837b889ec6401f"/>
    <p:sldId xmlns:r="http://schemas.openxmlformats.org/officeDocument/2006/relationships" id="262" r:id="R64f674095415484c"/>
    <p:sldId xmlns:r="http://schemas.openxmlformats.org/officeDocument/2006/relationships" id="263" r:id="Rd196514e097a4e8a"/>
    <p:sldId xmlns:r="http://schemas.openxmlformats.org/officeDocument/2006/relationships" id="264" r:id="R68786868ef20410e"/>
    <p:sldId xmlns:r="http://schemas.openxmlformats.org/officeDocument/2006/relationships" id="265" r:id="R387f7971460a4b31"/>
    <p:sldId xmlns:r="http://schemas.openxmlformats.org/officeDocument/2006/relationships" id="266" r:id="R7e5c492fab7f440c"/>
    <p:sldId xmlns:r="http://schemas.openxmlformats.org/officeDocument/2006/relationships" id="267" r:id="R499e8baf70d64e52"/>
    <p:sldId xmlns:r="http://schemas.openxmlformats.org/officeDocument/2006/relationships" id="268" r:id="R910709735c614528"/>
    <p:sldId xmlns:r="http://schemas.openxmlformats.org/officeDocument/2006/relationships" id="269" r:id="R5c523920b9504acc"/>
    <p:sldId xmlns:r="http://schemas.openxmlformats.org/officeDocument/2006/relationships" id="270" r:id="R3f76bd7a978c4a70"/>
    <p:sldId xmlns:r="http://schemas.openxmlformats.org/officeDocument/2006/relationships" id="271" r:id="R0df26192614b4ee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2559d8360024e2e" /><Relationship Type="http://schemas.openxmlformats.org/officeDocument/2006/relationships/slideMaster" Target="/ppt/slideMasters/slideMaster1.xml" Id="Ra70868a96b9f4ac8" /><Relationship Type="http://schemas.openxmlformats.org/officeDocument/2006/relationships/notesMaster" Target="/ppt/notesMasters/notesMaster1.xml" Id="R7fd129593aa1406c" /><Relationship Type="http://schemas.openxmlformats.org/officeDocument/2006/relationships/presProps" Target="/ppt/presProps.xml" Id="R79e7424fa7534077" /><Relationship Type="http://schemas.openxmlformats.org/officeDocument/2006/relationships/tableStyles" Target="/ppt/tableStyles.xml" Id="R672b18ec05a94247" /><Relationship Type="http://schemas.openxmlformats.org/officeDocument/2006/relationships/slide" Target="/ppt/slides/slide1.xml" Id="R71e025d1318f41b8" /><Relationship Type="http://schemas.openxmlformats.org/officeDocument/2006/relationships/slide" Target="/ppt/slides/slide2.xml" Id="Re916906c42c34d80" /><Relationship Type="http://schemas.openxmlformats.org/officeDocument/2006/relationships/slide" Target="/ppt/slides/slide3.xml" Id="Rd19eb4fc5bbc4a0b" /><Relationship Type="http://schemas.openxmlformats.org/officeDocument/2006/relationships/slide" Target="/ppt/slides/slide4.xml" Id="Rf3eeca5b496b4eb3" /><Relationship Type="http://schemas.openxmlformats.org/officeDocument/2006/relationships/slide" Target="/ppt/slides/slide5.xml" Id="Rda202086288c4de0" /><Relationship Type="http://schemas.openxmlformats.org/officeDocument/2006/relationships/slide" Target="/ppt/slides/slide6.xml" Id="R3b837b889ec6401f" /><Relationship Type="http://schemas.openxmlformats.org/officeDocument/2006/relationships/slide" Target="/ppt/slides/slide7.xml" Id="R64f674095415484c" /><Relationship Type="http://schemas.openxmlformats.org/officeDocument/2006/relationships/slide" Target="/ppt/slides/slide8.xml" Id="Rd196514e097a4e8a" /><Relationship Type="http://schemas.openxmlformats.org/officeDocument/2006/relationships/slide" Target="/ppt/slides/slide9.xml" Id="R68786868ef20410e" /><Relationship Type="http://schemas.openxmlformats.org/officeDocument/2006/relationships/slide" Target="/ppt/slides/slide10.xml" Id="R387f7971460a4b31" /><Relationship Type="http://schemas.openxmlformats.org/officeDocument/2006/relationships/slide" Target="/ppt/slides/slide11.xml" Id="R7e5c492fab7f440c" /><Relationship Type="http://schemas.openxmlformats.org/officeDocument/2006/relationships/slide" Target="/ppt/slides/slide12.xml" Id="R499e8baf70d64e52" /><Relationship Type="http://schemas.openxmlformats.org/officeDocument/2006/relationships/slide" Target="/ppt/slides/slide13.xml" Id="R910709735c614528" /><Relationship Type="http://schemas.openxmlformats.org/officeDocument/2006/relationships/slide" Target="/ppt/slides/slide14.xml" Id="R5c523920b9504acc" /><Relationship Type="http://schemas.openxmlformats.org/officeDocument/2006/relationships/slide" Target="/ppt/slides/slide15.xml" Id="R3f76bd7a978c4a70" /><Relationship Type="http://schemas.openxmlformats.org/officeDocument/2006/relationships/slide" Target="/ppt/slides/slide16.xml" Id="R0df26192614b4e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55b80a160a48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69b6f50ff645fc" /><Relationship Type="http://schemas.openxmlformats.org/officeDocument/2006/relationships/notesMaster" Target="/ppt/notesMasters/notesMaster1.xml" Id="Rf67b084090e040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4435f0a13e4941" /><Relationship Type="http://schemas.openxmlformats.org/officeDocument/2006/relationships/notesMaster" Target="/ppt/notesMasters/notesMaster1.xml" Id="R20f9bd0ab57a42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a80f8c44e5f4da4" /><Relationship Type="http://schemas.openxmlformats.org/officeDocument/2006/relationships/notesMaster" Target="/ppt/notesMasters/notesMaster1.xml" Id="R778f27e07a284ab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1ab9f5ce440452e" /><Relationship Type="http://schemas.openxmlformats.org/officeDocument/2006/relationships/notesMaster" Target="/ppt/notesMasters/notesMaster1.xml" Id="Rb20ce4bed2674d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a4e3ed58be046d2" /><Relationship Type="http://schemas.openxmlformats.org/officeDocument/2006/relationships/notesMaster" Target="/ppt/notesMasters/notesMaster1.xml" Id="R55d288888bcb4c9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b5a733c433e4250" /><Relationship Type="http://schemas.openxmlformats.org/officeDocument/2006/relationships/notesMaster" Target="/ppt/notesMasters/notesMaster1.xml" Id="Ra0be830d2ef248f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f2b4cd30c5b40af" /><Relationship Type="http://schemas.openxmlformats.org/officeDocument/2006/relationships/notesMaster" Target="/ppt/notesMasters/notesMaster1.xml" Id="R76d2cca81ef34e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1a4cafdf0ba45aa" /><Relationship Type="http://schemas.openxmlformats.org/officeDocument/2006/relationships/notesMaster" Target="/ppt/notesMasters/notesMaster1.xml" Id="R475dea122f8d41b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60d6fdc3a4f4a16" /><Relationship Type="http://schemas.openxmlformats.org/officeDocument/2006/relationships/notesMaster" Target="/ppt/notesMasters/notesMaster1.xml" Id="R8649472746bb411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5c4da9ed32a4400" /><Relationship Type="http://schemas.openxmlformats.org/officeDocument/2006/relationships/notesMaster" Target="/ppt/notesMasters/notesMaster1.xml" Id="R99e4a4f7a53c486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a732fa2b85448af" /><Relationship Type="http://schemas.openxmlformats.org/officeDocument/2006/relationships/notesMaster" Target="/ppt/notesMasters/notesMaster1.xml" Id="Rc7b6285acb30483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9d6f94242c44465" /><Relationship Type="http://schemas.openxmlformats.org/officeDocument/2006/relationships/notesMaster" Target="/ppt/notesMasters/notesMaster1.xml" Id="Ra836fce7d3a94b5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db563511ac049a9" /><Relationship Type="http://schemas.openxmlformats.org/officeDocument/2006/relationships/notesMaster" Target="/ppt/notesMasters/notesMaster1.xml" Id="R7f46b7ed000b4a7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4ee1dba1a064688" /><Relationship Type="http://schemas.openxmlformats.org/officeDocument/2006/relationships/notesMaster" Target="/ppt/notesMasters/notesMaster1.xml" Id="R36461ac3036343c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155d548596d49ee" /><Relationship Type="http://schemas.openxmlformats.org/officeDocument/2006/relationships/notesMaster" Target="/ppt/notesMasters/notesMaster1.xml" Id="R4afd03a230574d4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ab7cc891e23485a" /><Relationship Type="http://schemas.openxmlformats.org/officeDocument/2006/relationships/notesMaster" Target="/ppt/notesMasters/notesMaster1.xml" Id="R30e689a3fc0e45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Перевірте наявність проєкту Desk 40s, content\desk-40s.mp4 і вихідної папки desk-raw з уроку 21.</a:t>
            </a:r>
          </a:p>
          <a:p xmlns:a="http://schemas.openxmlformats.org/drawingml/2006/main">
            <a:r>
              <a:t>Підготуйте власний навчальний фрагмент, де чітко звучить «не використовую», та приклад помилкового тексту без «не».</a:t>
            </a:r>
          </a:p>
          <a:p xmlns:a="http://schemas.openxmlformats.org/drawingml/2006/main">
            <a:r>
              <a:t>Перевірте Clipchamp викладача, доступність мови автоматичних субтитрів і безплатного ручного Text.</a:t>
            </a:r>
          </a:p>
          <a:p xmlns:a="http://schemas.openxmlformats.org/drawingml/2006/main">
            <a:r>
              <a:t>Потрібні телефон із галереєю, USB для Android, Instagram-профіль з уроку 23; показ коду входу не потрібний.</a:t>
            </a:r>
          </a:p>
          <a:p xmlns:a="http://schemas.openxmlformats.org/drawingml/2006/main">
            <a:r>
              <a:t>Підготуйте главу 25 та навушники; спільно демонструйте тільки звичайні навчальні репліки без приватних відомостей.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L21, L23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звіряє субтитри з голосом, часом і видимою дією.</a:t>
            </a:r>
          </a:p>
          <a:p xmlns:a="http://schemas.openxmlformats.org/drawingml/2006/main">
            <a:r>
              <a:t>Експортує desk-reel.mp4 і перевіряє його без звуку та зі звуком.</a:t>
            </a:r>
          </a:p>
          <a:p xmlns:a="http://schemas.openxmlformats.org/drawingml/2006/main">
            <a:r>
              <a:t>Пояснює вибір файла й аудиторії для Reel.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Відтворіть власний фрагмент із «не використовую» та порівняйте з помилковим текстом.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0–6 хв. Напис і субтитр мають різні завдання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Короткий напис називає дію, а субтитр передає слова голосу. Якщо зникло «не», змінився зміст, навіть коли решта слів правильна. Сьогодні зробимо пояснення придатним для перегляду без звуку й перевіримо, чи воно не суперечить запису.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Desk 40s покажіть напис «Прибрати зайве» та відтворіть відповідну репліку. У Блокноті порівняйте «не використовую» й «використовую».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пояснюють різницю й вибирають один власний кадр із повною реплікою для уважної перевірки.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Учасник називає змістову помилку, а не лише відсутнє коротке слово.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Звук передається на обробку Microsoft. Для вправи беріть звичайні репліки без приватних відомостей.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6–16 хв. Отримуємо та виправляємо текст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Автоматичні субтитри — чернетка. Функція передає звук сервісу Microsoft, тому беремо тільки підготовлений навчальний запис. Якщо потрібної мови немає або функція недоступна, ті самі репліки можна додати вручну через 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Clipchamp → Desk 40s → Captions, увімкніть автоматичні субтитри, виберіть мову → Transcribe media. Двічі клацніть помилкове слово й виправте. Для ручної гілки покажіть Text над відповідним кліпом.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звіряє отримані слова з голосом. Повертає пропущене заперечення, якщо воно справді звучить; не виправляє запис за здогадкою.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Текст передає повну фактичну репліку. Недоступне розпізнавання не приховують за твердженням «субтитри готові».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Виправляйте за фактичним голосом, а не за здогадкою про бажану репліку.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ручного Text підженіть межі смуги. Старі короткі написи приберіть, якщо вони дублюють субтитри.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16–26 хв. Час, положення й контраст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Правильні слова можуть з’явитися запізно або закрити книжку. Перевіримо три окремі речі: відповідність голосу, час для читання та місце на зображенні. На світлому столі текст має залишатися видимим так само, як на темній ділянці кадру.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Відтворіть фразу з голосом, потім без нього. Для ручного Text перетягніть межі смуги до потрібного кадру. Покажіть зайвий старий напис і приберіть його, якщо він дублює або затуляє субтитр.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переглядають увесь ролик і виправляють одну конкретну проблему. Партнер читає фразу зі звуком, вимкненим заздалегідь.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Фразу можна прочитати повністю; вона не закриває руки, не зникає на світлому фоні й відповідає часу мовлення.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Перевіряємо і файл, і публікацію.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127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Проєкт редактора й файл у телефоні мають різні ролі. Хмарне посилання не замінює збереженого відео.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26–34 хв. Окремий MP4 і галерея телефона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Для Reel використаємо власний експорт, а не завантаження відео назад із YouTube. Посилання на файл у хмарі не дорівнює самому файлу в галереї. Після перенесення відкриємо саме телефонну копію, щоб перевірити її до публікації.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Export → 1080p → content\desk-reel.mp4. Android: USB → File Transfer, папка Movies\AI-practice, скопіюйте MP4. Для iPhone книжкова альтернатива — власне хмарне сховище й збереження у «Фото».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відкриває експорт спочатку на комп’ютері, потім у галереї телефона; перевіряє без звуку та зі звуком.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Потрібний файл видно в галереї; перевірено саме нову версію із субтитрами.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Перевіряємо і файл, і публікацію.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127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Проєкт редактора й файл у телефоні мають різні ролі. Хмарне посилання не замінює збереженого відео.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iPhone книжкова альтернатива: власне хмарне сховище та збереження у «Фото».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Якщо файл не видно в Instagram, спочатку перевірте звичайну галерею, потім дозвіл застосунку.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Обраний текст вставте у поле підпису Reel після звірки з кадрами.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34–41 хв. Підпис, обкладинка та публікація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Підпис коротко описує показану дію. Обкладинка допомагає впізнати відео, але не має приховувати важливий напис. Для вправи лишаємо закритий профіль; натискати Share не потрібно тому, хто поки перевіряє лише локальний результат.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За потреби скоротіть підпис запитом нижче. Instagram → + / Create → Reel → desk-reel.mp4 → Next. Якщо є Edit cover, виберіть готовий стіл. Вставте підпис, перевірте аудиторію й додаткове поширення; за вибором власника — Share.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готують Reel або зупиняються перед публікацією. Завершений допис відкривають зі свого профілю й перевіряють початок, субтитри та фінал.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Готовність файла й фактичну публікацію названо окремо; інша людина не мусить підписуватися для оцінювання монтажу.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Короткий варіант</a:t>
            </a:r>
          </a:p>
          <a:p xmlns:a="http://schemas.openxmlformats.org/drawingml/2006/main">
            <a:r>
              <a:t>Скороти підпис до двох речень без вигаданої користі. Збережи показані дії: «Мій стіл перед читанням: прибираю зайве, залишаю книжку й блокнот, складаю дрібниці разом. Невелика зміна, яку легко повторити».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Наприклад: «Готую стіл до читання. Прибираю зайве, залишаю книжку й блокнот, складаю дрібниці разом». Перевірений варіант вставте в поле підпису Reel.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Власного голосу достатньо. Не додавайте музику лише для заповнення поля.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Якщо зупинилися перед Share, оцінюється підготовка й MP4, а не завершена публікація.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Ні, використайте свій MP4. 2. Ні, спершу відновіть правильне слово. 3. Контраст протягом усієї репліки.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41–45 хв. Підсумок і домашній фрагмент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Удома працюємо лише з однією повною реплікою в новому Caption practice. Основний Desk 40s не змінюємо. Для зарахування потрібен caption-practice.mp4 із перевіреними словами й часом, а не нова публікація.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назви домашнього проєкту й файла в книзі та місце вихідного фрагмента в desk-raw.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називає свою знайдену помилку й спосіб її перевірки після виправлення.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Відповідь пояснює зміст, час або читабельність конкретної репліки.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Чи треба завантажувати відео з YouTube назад?</a:t>
            </a:r>
          </a:p>
          <a:p xmlns:a="http://schemas.openxmlformats.org/drawingml/2006/main">
            <a:r>
              <a:t>Відповідь: Ні, використайте власний вихідний MP4 без повторного стискання сервісом.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Голос каже «не використовую», а субтитри — «використовую». Чи достатньо змінити час показу?</a:t>
            </a:r>
          </a:p>
          <a:p xmlns:a="http://schemas.openxmlformats.org/drawingml/2006/main">
            <a:r>
              <a:t>Відповідь: Ні. Спочатку поверніть «не», потім перевірте час показу виправленої фрази.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Субтитри видно на коробці, але вони зникають на світлому столі. Що перевірити?</a:t>
            </a:r>
          </a:p>
          <a:p xmlns:a="http://schemas.openxmlformats.org/drawingml/2006/main">
            <a:r>
              <a:t>Відповідь: Контраст тексту з фоном: слова мають читатися протягом усієї репліки, зокрема на світлому кадрі.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Чи досить правильного правопису?</a:t>
            </a:r>
          </a:p>
          <a:p xmlns:a="http://schemas.openxmlformats.org/drawingml/2006/main">
            <a:r>
              <a:t>Відповідь: Ні, потрібні правильний зміст, час і читабельність.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Де беремо відео для Reel?</a:t>
            </a:r>
          </a:p>
          <a:p xmlns:a="http://schemas.openxmlformats.org/drawingml/2006/main">
            <a:r>
              <a:t>Відповідь: З власного перевіреного MP4, збереженого на телефоні.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Основний Desk 40s залиште без змін. Публікація домашньої вправи не потрібна.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У новому проєкті Clipchamp `Caption practice` імпортуйте один вихідний фрагмент із `desk-raw`, де звучить повна репліка, і перетягніть його на часову шкалу. Основний проєкт залиште без змін.</a:t>
            </a:r>
          </a:p>
          <a:p xmlns:a="http://schemas.openxmlformats.org/drawingml/2006/main">
            <a:r>
              <a:t>2. Додайте субтитри автоматично або через **Text**, як у кроках 1–2. Звірте кожне слово з голосом і перевірте, чи напис не закриває руки.</a:t>
            </a:r>
          </a:p>
          <a:p xmlns:a="http://schemas.openxmlformats.org/drawingml/2006/main">
            <a:r>
              <a:t>3. Експортуйте `content\caption-practice.mp4`. Перегляньте без звуку, потім зі звуком. Репліка має читатися повністю й відповідати мовленню. Публікувати цей фрагмент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Новий Caption practice містить один вихідний фрагмент із повною реплікою.</a:t>
            </a:r>
          </a:p>
          <a:p xmlns:a="http://schemas.openxmlformats.org/drawingml/2006/main">
            <a:r>
              <a:t>caption-practice.mp4 має точні слова, належний час і видиму дію.</a:t>
            </a:r>
          </a:p>
          <a:p xmlns:a="http://schemas.openxmlformats.org/drawingml/2006/main">
            <a:r>
              <a:t>Перегляд виконано без звуку й зі звуком; основний монтаж збережено.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25, с. 126. Сценарій L25.</a:t>
            </a:r>
          </a:p>
          <a:p xmlns:a="http://schemas.openxmlformats.org/drawingml/2006/main">
            <a:r>
              <a:t>Introducing Instagram Reels: https://about.fb.com/news/2020/08/introducing-instagram-reels/</a:t>
            </a:r>
          </a:p>
          <a:p xmlns:a="http://schemas.openxmlformats.org/drawingml/2006/main">
            <a:r>
              <a:t>How to use autocaptions in Clipchamp: https://support.microsoft.com/en-us/clipchamp/how-to-use-autocaptions-in-clipchamp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Record a reel on Instagram: https://help.instagram.com/2720958398006062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редактора можна звірити репліку й час на папері, але експорт залишається невиконаним.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Точність слів: Повна репліка та заперечення збережені.</a:t>
            </a:r>
          </a:p>
          <a:p xmlns:a="http://schemas.openxmlformats.org/drawingml/2006/main">
            <a:r>
              <a:t>Доказ: Запис і субтитри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Доступність пояснення: Текст читається вчасно й не перекриває дію.</a:t>
            </a:r>
          </a:p>
          <a:p xmlns:a="http://schemas.openxmlformats.org/drawingml/2006/main">
            <a:r>
              <a:t>Доказ: Перегляд без звуку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Файл і допис: MP4 відкривається; публікацію підтверджено лише якщо вона виконана.</a:t>
            </a:r>
          </a:p>
          <a:p xmlns:a="http://schemas.openxmlformats.org/drawingml/2006/main">
            <a:r>
              <a:t>Доказ: desk-reel.mp4 та фактичний стан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Учень надсилає один навчальний фрагмент або показує його зі звуком і без нього. Викладачу не потрібні приватна галерея чи вхід у профіль.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автоматичних субтитрів використайте Text. Без редактора звірте репліку з демонстраційним записом і позначте час на папері; експорт та Reel тоді не перевірені.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Перевірте одну довшу репліку: поясніть, чи потрібне скорочення сценарію, якщо текст не встигають прочитати.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e6311cf4504b5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a19c8152d441a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1d756f9adc438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90de1ddf69495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154818d9264dc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5b15f2973441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F95C5B-3259-4250-BD59-0B965108E6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D6A0F4C-A9E9-4DB1-8BD7-B67A8F17410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CF4C5DA-ADE0-4BC7-9870-CBFFC16CC2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6928F2E-7BB6-4089-B481-644633C1A5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72DC3ED-F0AC-469C-B3D6-412E96FAA0F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428687C-5A00-47C6-A676-751AB90619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BE466E6-7AA7-4D37-8486-9C5C1C2D695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47459F7-EB81-4871-9ED3-DD65C389387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DCB6FAA-0675-429C-BF43-1152B940D6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23D652D-55D0-4AA4-B6F1-3B2BCA15977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0816535dde47e9" /><Relationship Type="http://schemas.openxmlformats.org/officeDocument/2006/relationships/slideLayout" Target="/ppt/slideLayouts/slideLayout1.xml" Id="R4ce176656ab54f0f" /><Relationship Type="http://schemas.openxmlformats.org/officeDocument/2006/relationships/slideLayout" Target="/ppt/slideLayouts/slideLayout2.xml" Id="Re94214451a964756" /><Relationship Type="http://schemas.openxmlformats.org/officeDocument/2006/relationships/slideLayout" Target="/ppt/slideLayouts/slideLayout3.xml" Id="Rba35e61949a4416e" /><Relationship Type="http://schemas.openxmlformats.org/officeDocument/2006/relationships/slideLayout" Target="/ppt/slideLayouts/slideLayout4.xml" Id="R46e0ba3e14cc44ba" /><Relationship Type="http://schemas.openxmlformats.org/officeDocument/2006/relationships/slideLayout" Target="/ppt/slideLayouts/slideLayout5.xml" Id="Rb39f0855d88a4786" /><Relationship Type="http://schemas.openxmlformats.org/officeDocument/2006/relationships/slideLayout" Target="/ppt/slideLayouts/slideLayout6.xml" Id="R58ef81b0fe284b0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e176656ab54f0f"/>
    <p:sldLayoutId xmlns:r="http://schemas.openxmlformats.org/officeDocument/2006/relationships" id="2147483650" r:id="Re94214451a964756"/>
    <p:sldLayoutId xmlns:r="http://schemas.openxmlformats.org/officeDocument/2006/relationships" id="2147483651" r:id="Rba35e61949a4416e"/>
    <p:sldLayoutId xmlns:r="http://schemas.openxmlformats.org/officeDocument/2006/relationships" id="2147483652" r:id="R46e0ba3e14cc44ba"/>
    <p:sldLayoutId xmlns:r="http://schemas.openxmlformats.org/officeDocument/2006/relationships" id="2147483653" r:id="Rb39f0855d88a4786"/>
    <p:sldLayoutId xmlns:r="http://schemas.openxmlformats.org/officeDocument/2006/relationships" id="2147483654" r:id="R58ef81b0fe284b0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4ea2f1b48446e6" /><Relationship Type="http://schemas.openxmlformats.org/officeDocument/2006/relationships/image" Target="/ppt/media/image.jpeg" Id="R3b99d5007fc94ac2" /><Relationship Type="http://schemas.openxmlformats.org/officeDocument/2006/relationships/notesSlide" Target="/ppt/notesSlides/notesSlide1.xml" Id="R86dcb1b80bc346f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b2b762caf549aa" /><Relationship Type="http://schemas.openxmlformats.org/officeDocument/2006/relationships/notesSlide" Target="/ppt/notesSlides/notesSlide2.xml" Id="R5bbb631a4cb44a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809d0031bf48b1" /><Relationship Type="http://schemas.openxmlformats.org/officeDocument/2006/relationships/notesSlide" Target="/ppt/notesSlides/notesSlide3.xml" Id="R92491b956cb5452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342b350e004a13" /><Relationship Type="http://schemas.openxmlformats.org/officeDocument/2006/relationships/notesSlide" Target="/ppt/notesSlides/notesSlide4.xml" Id="Rfc4e9e1bd1fd48a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c58f2c57834483" /><Relationship Type="http://schemas.openxmlformats.org/officeDocument/2006/relationships/notesSlide" Target="/ppt/notesSlides/notesSlide5.xml" Id="Rccb354c242c6432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05ef6e8dfa40e2" /><Relationship Type="http://schemas.openxmlformats.org/officeDocument/2006/relationships/notesSlide" Target="/ppt/notesSlides/notesSlide6.xml" Id="R56cb39e05bd641c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edf4e551fa425e" /><Relationship Type="http://schemas.openxmlformats.org/officeDocument/2006/relationships/image" Target="/ppt/media/image.png" Id="R4d5fe5e2aa7e4172" /><Relationship Type="http://schemas.openxmlformats.org/officeDocument/2006/relationships/notesSlide" Target="/ppt/notesSlides/notesSlide7.xml" Id="R82c3872955044be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f5bd7caf864080" /><Relationship Type="http://schemas.openxmlformats.org/officeDocument/2006/relationships/image" Target="/ppt/media/image2.png" Id="Rf22a2355d8ca463d" /><Relationship Type="http://schemas.openxmlformats.org/officeDocument/2006/relationships/notesSlide" Target="/ppt/notesSlides/notesSlide8.xml" Id="R422a221aed4c4a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94999cc3b14884" /><Relationship Type="http://schemas.openxmlformats.org/officeDocument/2006/relationships/notesSlide" Target="/ppt/notesSlides/notesSlide9.xml" Id="R2d0ea8211d57457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34f0517bd24aa8" /><Relationship Type="http://schemas.openxmlformats.org/officeDocument/2006/relationships/notesSlide" Target="/ppt/notesSlides/notesSlide10.xml" Id="R6c34c01c0a87452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8c70a38878419d" /><Relationship Type="http://schemas.openxmlformats.org/officeDocument/2006/relationships/notesSlide" Target="/ppt/notesSlides/notesSlide11.xml" Id="Re1675a46b36746a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1577b1e1684064" /><Relationship Type="http://schemas.openxmlformats.org/officeDocument/2006/relationships/notesSlide" Target="/ppt/notesSlides/notesSlide12.xml" Id="Rc710c7fb4d3644d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cb9b9295594aca" /><Relationship Type="http://schemas.openxmlformats.org/officeDocument/2006/relationships/notesSlide" Target="/ppt/notesSlides/notesSlide13.xml" Id="R486daa94ced046f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baf8dfe7e94e79" /><Relationship Type="http://schemas.openxmlformats.org/officeDocument/2006/relationships/notesSlide" Target="/ppt/notesSlides/notesSlide14.xml" Id="R475b6925229c49f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d6e467427c4c30" /><Relationship Type="http://schemas.openxmlformats.org/officeDocument/2006/relationships/notesSlide" Target="/ppt/notesSlides/notesSlide15.xml" Id="R71db23eab48847c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0dd1dd46bc4a7c" /><Relationship Type="http://schemas.openxmlformats.org/officeDocument/2006/relationships/notesSlide" Target="/ppt/notesSlides/notesSlide16.xml" Id="R5cd052ee738c4f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B6BBCC0F-CFF9-4F7C-8A3B-06499BD9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25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A8B6242-FD7B-47CA-9184-99C35991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Перший Reel із власного відео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F28D91-14BE-4C54-BBAF-80EAD7DA3C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99d5007fc94ac2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44674447-31CB-4860-9053-4C44CEDA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597979D-2226-4E2C-B51F-DB8FF52C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AC1D47D-5302-4940-ADA7-87200EC12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 / 16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86F237CF-410F-4D70-BBA3-6CB0842DF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20055218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DFD2CB3-0516-49FC-B3B2-F0B91C87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BFA1081-04D8-4A63-A4C5-7ECB8881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Звірите субтитри з голосом і виправите помилки.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23D2389-D034-498A-9531-CB65C1228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Перевірите desk-reel.mp4 без звуку та зі звуком.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D76D2B0-C1BB-4CB3-8327-8C0479100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Підготуєте Reel і перевірите аудиторію перед Share.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4A212D5-2F85-4626-BEBE-8E637E7C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6071EF0-76A9-4973-A396-4276C7EE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2 / 16</a:t>
            </a:r>
          </a:p>
        </p:txBody>
      </p:sp>
    </p:spTree>
    <p:extLst>
      <p:ext uri="{BB962C8B-B14F-4D97-AF65-F5344CB8AC3E}">
        <p14:creationId xmlns:p14="http://schemas.microsoft.com/office/powerpoint/2010/main" val="15469326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C9EF2DA-8A0A-4DBE-8032-CD733316C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Назва дії та субтитр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17A23E0-E820-4F02-A214-6C67C55CD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«Прибрати зайве» називає дію.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5DD5F5A-28A7-44A2-9445-182EEE0A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Субтитр передає слова голосу.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C1F639B-4D63-4F28-A734-941A5016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Пропущене «не» змінює зміст репліки.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DD6A277-1F31-404B-BA5A-3CA17B50D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0–6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1F7EB6C-A8A4-4024-9158-D58879A83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3 / 16</a:t>
            </a:r>
          </a:p>
        </p:txBody>
      </p:sp>
    </p:spTree>
    <p:extLst>
      <p:ext uri="{BB962C8B-B14F-4D97-AF65-F5344CB8AC3E}">
        <p14:creationId xmlns:p14="http://schemas.microsoft.com/office/powerpoint/2010/main" val="10670198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FB8D996-3423-4B7E-A024-F8EDC1FCB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Автоматичні субтитри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BED3633-34F3-440E-B72B-8525D44B3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6BAB452-4C27-40D0-8D30-794082FAE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Clipchamp відкрийте Desk 40s.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36FA4CE-2C0A-459A-90E8-C86BE8B91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E5536A6-9C83-4AAC-9711-49F36A382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Captions: увімкніть субтитри й виберіть мову запису, якщо вона доступна.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A0ABEC6-9357-4BBC-9E2A-30DB6636F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5969371-1337-47FD-8B8B-C5E9323C4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Transcribe media.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0EDE141-C056-4737-B98D-D77D8F38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21FD9C21-EFBA-4783-90AD-B409F163D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текст із голосом.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5F1C09F-AFBC-4863-82EC-EF40FDA82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6–16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F21896B-A42F-459C-8E85-D649E3A19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4 / 16</a:t>
            </a:r>
          </a:p>
        </p:txBody>
      </p:sp>
    </p:spTree>
    <p:extLst>
      <p:ext uri="{BB962C8B-B14F-4D97-AF65-F5344CB8AC3E}">
        <p14:creationId xmlns:p14="http://schemas.microsoft.com/office/powerpoint/2010/main" val="7544633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D98B3C2-6363-401C-BB93-D447FF38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Виправлення слів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FB10621-8081-4F2B-9BBD-C12A61BB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8BAD0FF-C336-45B0-AB59-2262C3C6E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Двічі клацніть помилкове слово й виправте.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5C6D9AF-1699-4A39-9863-0C4884C4F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13E729E-B02C-4CCB-B895-224BB6D7D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Поверніть «не», якщо воно звучить у записі.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75DBBE3-C54D-4E5B-B876-6875D452C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FCA072A-7C47-48F7-9328-1EF7201C8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Без автоматичного розпізнавання додайте репліки через Text.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4BA6A60-A46D-4518-818A-0D42E2CC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6–16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DDC9F59-1211-42E8-97B3-0B1901755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5 / 16</a:t>
            </a:r>
          </a:p>
        </p:txBody>
      </p:sp>
    </p:spTree>
    <p:extLst>
      <p:ext uri="{BB962C8B-B14F-4D97-AF65-F5344CB8AC3E}">
        <p14:creationId xmlns:p14="http://schemas.microsoft.com/office/powerpoint/2010/main" val="9976758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BB7F758-9A33-4CF3-8E66-1873C3409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Час і читабельність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95B492A-2763-4DE8-B904-57C02A6D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0850FA5-639A-4E47-B299-A8AF50838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Фраза з’являється разом із голосом.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BC67374-1E62-44D1-B11F-0032AF350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C5AF9FB-6CE5-4F9C-BC13-BE54838CF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Її можна прочитати до зникнення.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49E38D4-6D19-4E33-B783-3F525E84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B4348A2-1787-4EF0-ABB4-920449AD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Напис не закриває руки або книжку.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51FA5E2-DD56-4258-BEBD-B23037B86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5FE6DEC-8460-4191-863B-40159488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Слова видно на світлому й темному фоні.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BD504C3-6DAD-4B7C-99DF-A7F1523DE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16–26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A168792-6E02-42E0-8524-7905BDE3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6 / 16</a:t>
            </a:r>
          </a:p>
        </p:txBody>
      </p:sp>
    </p:spTree>
    <p:extLst>
      <p:ext uri="{BB962C8B-B14F-4D97-AF65-F5344CB8AC3E}">
        <p14:creationId xmlns:p14="http://schemas.microsoft.com/office/powerpoint/2010/main" val="7029871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4A0BC7C-0841-4E75-906B-5C104BE25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 із субтитрами та Reel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9F1644-5217-4F0E-AF81-7D9D62C08E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5fe5e2aa7e4172"/>
          <a:srcRect xmlns:a="http://schemas.openxmlformats.org/drawingml/2006/main" l="2433" t="0" r="2433" b="54355"/>
          <a:stretch xmlns:a="http://schemas.openxmlformats.org/drawingml/2006/main"/>
        </p:blipFill>
        <p:spPr>
          <a:xfrm xmlns:a="http://schemas.openxmlformats.org/drawingml/2006/main">
            <a:off x="609600" y="2070721"/>
            <a:ext cx="10972800" cy="2907058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880EFC14-9876-42C2-8F2A-BD424477E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Окремий експорт: desk-reel.mp4. Перевірка на комп’ютері та в галереї телефона. Після цього готуємо публікацію.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E73CE57-824B-4FFD-9E46-12322D5DC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26–34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4FC3EF7-E14E-4E87-AF28-36026E44C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7 / 16</a:t>
            </a:r>
          </a:p>
        </p:txBody>
      </p:sp>
    </p:spTree>
    <p:extLst>
      <p:ext uri="{BB962C8B-B14F-4D97-AF65-F5344CB8AC3E}">
        <p14:creationId xmlns:p14="http://schemas.microsoft.com/office/powerpoint/2010/main" val="13339511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3BF056D-86C9-487E-B2F8-76F7E8A9A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 із субтитрами та Reel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5DDB77-AFD7-47F4-A5AA-649EBF259E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2a2355d8ca463d"/>
          <a:srcRect xmlns:a="http://schemas.openxmlformats.org/drawingml/2006/main" l="2433" t="47850" r="2433" b="0"/>
          <a:stretch xmlns:a="http://schemas.openxmlformats.org/drawingml/2006/main"/>
        </p:blipFill>
        <p:spPr>
          <a:xfrm xmlns:a="http://schemas.openxmlformats.org/drawingml/2006/main">
            <a:off x="609600" y="2220763"/>
            <a:ext cx="10972800" cy="3321349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E73D332-77A9-43EF-BE07-429B8EEF6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26–34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511E0F7-0295-4911-B36D-18994309F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8 / 16</a:t>
            </a:r>
          </a:p>
        </p:txBody>
      </p:sp>
    </p:spTree>
    <p:extLst>
      <p:ext uri="{BB962C8B-B14F-4D97-AF65-F5344CB8AC3E}">
        <p14:creationId xmlns:p14="http://schemas.microsoft.com/office/powerpoint/2010/main" val="740185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C628B78-888F-4BBF-ACAB-CA7AFFFF9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Експорт і перенесення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34D3F3F-0E55-4AF8-9A72-13CD56573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B633F65-09F0-4BA4-945F-7051A7007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Export → 1080p у content\desk-reel.mp4.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F752818-1D8B-4A8C-8A2A-847E606F2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ED8BD87-3B12-416C-B6C8-0D2ABF45A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Android: USB → File Transfer.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B542AE6-EF85-4D2B-9CDB-818CD931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5D034D8-9743-45A0-B6DC-9A078A214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 телефоні створіть Movies\AI-practice, якщо папки немає, і скопіюйте MP4.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EFB2F80-A4AF-4D80-9323-B0726838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80FA8CF4-F555-4A9C-A680-C230581DD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файл у галереї.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8026352-B39A-4E2F-8BAF-5AF7B471D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26–34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D07F130-8D0F-4C48-918A-ECBB7EBE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9 / 16</a:t>
            </a:r>
          </a:p>
        </p:txBody>
      </p:sp>
    </p:spTree>
    <p:extLst>
      <p:ext uri="{BB962C8B-B14F-4D97-AF65-F5344CB8AC3E}">
        <p14:creationId xmlns:p14="http://schemas.microsoft.com/office/powerpoint/2010/main" val="13204257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A0C372E-9EB3-4560-A6C7-45BDAC433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Перегляд двома способами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096E754-1A5D-47BF-923D-3EFF97D22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5768DB3-FC7E-4ABC-B0E6-F84804439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Спочатку вимкніть звук.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C2C60DE-AEE6-4615-A744-879375804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AA96487-B6DD-4C7E-8127-DF367954C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Поясніть дії лише за зображенням і словами.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AAAF726-4779-48FF-B6CA-59D478D8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7D5DD06-A766-45E0-AAF6-238D86B81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Увімкніть звук і звірте кожну репліку.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92987E1-2F0C-41B4-948C-2E1EAD42A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C19C0F44-1FC3-4D40-917C-05EED5032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розбіжності виправте субтитри, повторіть експорт і копіювання.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D91933C-4DD2-4C3B-88B6-F7B55DB81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26–34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C0FCD97-D541-421D-A744-E834D230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10 / 16</a:t>
            </a:r>
          </a:p>
        </p:txBody>
      </p:sp>
    </p:spTree>
    <p:extLst>
      <p:ext uri="{BB962C8B-B14F-4D97-AF65-F5344CB8AC3E}">
        <p14:creationId xmlns:p14="http://schemas.microsoft.com/office/powerpoint/2010/main" val="6414443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6EF4ECE-6483-4A15-816A-62C1B2B7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Короткий підпис Reel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2D179F16-D09E-47FA-BA2F-AAC3128C3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Скороти підпис до двох речень без вигаданої користі. Збережи показані дії: «Мій стіл перед читанням: прибираю зайве, залишаю книжку й блокнот, складаю дрібниці разом. Невелика зміна, яку легко повторити».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A1285E32-09D1-43DF-966A-162D11531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L25_prompts.txt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CA0C81A-D57C-4734-8209-44254AD94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34–41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D7536C6-2C29-41E3-9A23-870AEE79A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11 / 16</a:t>
            </a:r>
          </a:p>
        </p:txBody>
      </p:sp>
    </p:spTree>
    <p:extLst>
      <p:ext uri="{BB962C8B-B14F-4D97-AF65-F5344CB8AC3E}">
        <p14:creationId xmlns:p14="http://schemas.microsoft.com/office/powerpoint/2010/main" val="176754816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8A4741F-41BD-4FC1-B4AC-AD92925D9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Підготовка Reel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043B462-C5CD-4A14-8974-2CC4B66E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8A95AD6-F41C-4E43-9BD5-90AF47B07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Instagram: + / Create → Reel.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D3C1D8B-6518-43E7-A3CA-03F20881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646DAB7-5039-46C0-816E-C79D7DA0E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Виберіть desk-reel.mp4 у галереї й натисніть Next.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1257BD3-02DA-4D15-A09B-2EC52A32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2F15C7A-E5DA-44FA-83D6-53836FD7D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є Edit cover, виберіть чіткий кадр готового столу.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46DD201-5398-485C-A996-FE3DDD5AA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853C645A-0A2A-46C8-B633-01B87154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Вставте перевірений підпис.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87BA3A4-4094-4EA6-A7DF-24228A88C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34–41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1AB0C90-F7ED-403C-8899-000370FB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12 / 16</a:t>
            </a:r>
          </a:p>
        </p:txBody>
      </p:sp>
    </p:spTree>
    <p:extLst>
      <p:ext uri="{BB962C8B-B14F-4D97-AF65-F5344CB8AC3E}">
        <p14:creationId xmlns:p14="http://schemas.microsoft.com/office/powerpoint/2010/main" val="123952154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969177B-260A-469A-9767-E23E0B1CB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Доступ і готовий допис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9F748E4-2724-4C15-940C-8EC204200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254FA85-AE1C-4D28-B48E-4BC4E7EEA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закритий профіль з уроку 23.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151AF3B-1A16-4AC9-A9E0-E3BC07A49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2138D23-6379-4751-A4EF-6777F5D91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аудиторію й додаткове поширення.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962008F-20E6-463F-A215-6BE10A6DB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AE07EC6-9C30-47ED-9ADC-16AB48821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власним рішенням натисніть Share.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27B6D16-9E00-4335-A959-7943021EB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F5E2F78-2B56-408C-9A92-33712B661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початок, субтитри й фінал у профілі.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95EBE24-3170-445F-BDB0-D3D337E1D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34–41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4B5C2-012B-4C64-8762-6610D23BC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13 / 16</a:t>
            </a:r>
          </a:p>
        </p:txBody>
      </p:sp>
    </p:spTree>
    <p:extLst>
      <p:ext uri="{BB962C8B-B14F-4D97-AF65-F5344CB8AC3E}">
        <p14:creationId xmlns:p14="http://schemas.microsoft.com/office/powerpoint/2010/main" val="124138209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4320013-7EC0-4239-BB86-8A3A633AD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63480DC-C5D4-468E-9C63-D84E66F9D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08F28EF-12C5-4346-A07A-E97875C43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потрібно завантажувати ролик із YouTube назад?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E06F594-96BA-43F3-9CD8-288BB569A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86AD93C-9BA9-4986-89E8-004FE7AED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субтитрах зникло «не». Чи досить змінити час?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10D26E8-FD99-474D-9486-D723D6A84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422BC2B-8E07-499C-87E1-DCD37C3B1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Слова зникають на світлому столі. Що перевірити?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40684B8-FE9B-4542-B037-2ACBDF22C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41–45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2C39C0D-912A-4B4B-9124-4FF8CB3E0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14 / 16</a:t>
            </a:r>
          </a:p>
        </p:txBody>
      </p:sp>
    </p:spTree>
    <p:extLst>
      <p:ext uri="{BB962C8B-B14F-4D97-AF65-F5344CB8AC3E}">
        <p14:creationId xmlns:p14="http://schemas.microsoft.com/office/powerpoint/2010/main" val="60043475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D955EBE-F808-47D3-890F-80AB73049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Одна повна репліка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61BFEB0-7E26-4422-AC78-89F3DB025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F734C57-4608-4310-AF90-DAEAAE3F1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новий проєкт Clipchamp: Caption practice.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8A4E9F8-DB2D-4737-AE4F-F079E51FA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72E0A7B-2CD9-43ED-8464-6DA32298B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Імпортуйте фрагмент із повною реплікою з desk-raw і перетягніть на часову шкалу.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11BBBF9-DC98-4C7B-A495-7F522170A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5AC048C-4392-4C1E-AD08-40D958BD4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Додайте точні субтитри й перевірте час.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D04C74E-6CFC-4F8A-939B-514A4204C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AC0C83FE-5B3D-45C1-BC1B-04BDC5B9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Експортуйте content\caption-practice.mp4.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F61800C-1928-4D8F-B21F-458E8C1F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    41–45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5FFC943-70D3-4A7F-B23A-F0CD1F530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15 / 16</a:t>
            </a:r>
          </a:p>
        </p:txBody>
      </p:sp>
    </p:spTree>
    <p:extLst>
      <p:ext uri="{BB962C8B-B14F-4D97-AF65-F5344CB8AC3E}">
        <p14:creationId xmlns:p14="http://schemas.microsoft.com/office/powerpoint/2010/main" val="159367997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E38A0C8-DAD2-4CBA-9E2F-8DF7C841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домашнього фрагмента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F1950FB-5ED6-41C3-8039-C94AB2E19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93DF6E8-32AD-4917-9FB5-E598CCA01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записі звучить повна репліка.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CD9209D-50A9-4CF2-80D4-1AB1B49FC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F64407A-CE8D-4E81-BB25-E65918B7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Субтитри точно передають слова.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5851182-38CC-4AB3-B436-A86E79A64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D23251B-6794-4157-BDB0-0400C6DE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Текст встигає прочитатися й залишає дію видимою.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A68A03A-40AA-4F69-9B25-0C5F1D840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42D9CF0D-0452-4D8F-A526-955348E6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MP4 перевірено без звуку та зі звуком.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CB1FB40-A2EC-434D-A486-55C089E7C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25    Книга: с. 126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7E5E173-0E78-44D3-81AB-02125B93E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16 / 16</a:t>
            </a:r>
          </a:p>
        </p:txBody>
      </p:sp>
    </p:spTree>
    <p:extLst>
      <p:ext uri="{BB962C8B-B14F-4D97-AF65-F5344CB8AC3E}">
        <p14:creationId xmlns:p14="http://schemas.microsoft.com/office/powerpoint/2010/main" val="17601510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2026-11-01T12:22:09.9040000Z</dcterms:created>
  <dcterms:modified xsi:type="dcterms:W3CDTF">2026-11-01T12:22:09.9040000Z</dcterms:modified>
</coreProperties>
</file>