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375c856db1b484a" /><Relationship Type="http://schemas.openxmlformats.org/officeDocument/2006/relationships/extended-properties" Target="/docProps/app.xml" Id="Ra3b65fc5cc2f4181" /><Relationship Type="http://schemas.openxmlformats.org/officeDocument/2006/relationships/officeDocument" Target="/ppt/presentation.xml" Id="R4c9091b968644b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6089e636d044573"/>
  </p:sldMasterIdLst>
  <p:notesMasterIdLst>
    <p:notesMasterId xmlns:r="http://schemas.openxmlformats.org/officeDocument/2006/relationships" r:id="R8c1888f6275a4d62"/>
  </p:notesMasterIdLst>
  <p:sldIdLst>
    <p:sldId xmlns:r="http://schemas.openxmlformats.org/officeDocument/2006/relationships" id="256" r:id="R66523908fa4248e8"/>
    <p:sldId xmlns:r="http://schemas.openxmlformats.org/officeDocument/2006/relationships" id="257" r:id="Rd7becfba9b924f93"/>
    <p:sldId xmlns:r="http://schemas.openxmlformats.org/officeDocument/2006/relationships" id="258" r:id="Ra7e4927eb42d4c00"/>
    <p:sldId xmlns:r="http://schemas.openxmlformats.org/officeDocument/2006/relationships" id="259" r:id="R9db4fe53130e46c2"/>
    <p:sldId xmlns:r="http://schemas.openxmlformats.org/officeDocument/2006/relationships" id="260" r:id="R7ed4deb329ff4852"/>
    <p:sldId xmlns:r="http://schemas.openxmlformats.org/officeDocument/2006/relationships" id="261" r:id="R3451178806764299"/>
    <p:sldId xmlns:r="http://schemas.openxmlformats.org/officeDocument/2006/relationships" id="262" r:id="Rac2301f16f6743b8"/>
    <p:sldId xmlns:r="http://schemas.openxmlformats.org/officeDocument/2006/relationships" id="263" r:id="Red70776df05749b1"/>
    <p:sldId xmlns:r="http://schemas.openxmlformats.org/officeDocument/2006/relationships" id="264" r:id="R1cf98b14fa6a472d"/>
    <p:sldId xmlns:r="http://schemas.openxmlformats.org/officeDocument/2006/relationships" id="265" r:id="R4f73767ce82242d6"/>
    <p:sldId xmlns:r="http://schemas.openxmlformats.org/officeDocument/2006/relationships" id="266" r:id="R60239c0996d74d5e"/>
    <p:sldId xmlns:r="http://schemas.openxmlformats.org/officeDocument/2006/relationships" id="267" r:id="R70ebb8b59cbe404e"/>
    <p:sldId xmlns:r="http://schemas.openxmlformats.org/officeDocument/2006/relationships" id="268" r:id="R5e8cee6d2bbb4a83"/>
    <p:sldId xmlns:r="http://schemas.openxmlformats.org/officeDocument/2006/relationships" id="269" r:id="Rf4a5f439e9704c8e"/>
    <p:sldId xmlns:r="http://schemas.openxmlformats.org/officeDocument/2006/relationships" id="270" r:id="Rfa36a12db09141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195d4ed498a419b" /><Relationship Type="http://schemas.openxmlformats.org/officeDocument/2006/relationships/slideMaster" Target="/ppt/slideMasters/slideMaster1.xml" Id="R36089e636d044573" /><Relationship Type="http://schemas.openxmlformats.org/officeDocument/2006/relationships/notesMaster" Target="/ppt/notesMasters/notesMaster1.xml" Id="R8c1888f6275a4d62" /><Relationship Type="http://schemas.openxmlformats.org/officeDocument/2006/relationships/presProps" Target="/ppt/presProps.xml" Id="R83a0c287b0a64634" /><Relationship Type="http://schemas.openxmlformats.org/officeDocument/2006/relationships/tableStyles" Target="/ppt/tableStyles.xml" Id="R8569ad01256c4d7f" /><Relationship Type="http://schemas.openxmlformats.org/officeDocument/2006/relationships/slide" Target="/ppt/slides/slide1.xml" Id="R66523908fa4248e8" /><Relationship Type="http://schemas.openxmlformats.org/officeDocument/2006/relationships/slide" Target="/ppt/slides/slide2.xml" Id="Rd7becfba9b924f93" /><Relationship Type="http://schemas.openxmlformats.org/officeDocument/2006/relationships/slide" Target="/ppt/slides/slide3.xml" Id="Ra7e4927eb42d4c00" /><Relationship Type="http://schemas.openxmlformats.org/officeDocument/2006/relationships/slide" Target="/ppt/slides/slide4.xml" Id="R9db4fe53130e46c2" /><Relationship Type="http://schemas.openxmlformats.org/officeDocument/2006/relationships/slide" Target="/ppt/slides/slide5.xml" Id="R7ed4deb329ff4852" /><Relationship Type="http://schemas.openxmlformats.org/officeDocument/2006/relationships/slide" Target="/ppt/slides/slide6.xml" Id="R3451178806764299" /><Relationship Type="http://schemas.openxmlformats.org/officeDocument/2006/relationships/slide" Target="/ppt/slides/slide7.xml" Id="Rac2301f16f6743b8" /><Relationship Type="http://schemas.openxmlformats.org/officeDocument/2006/relationships/slide" Target="/ppt/slides/slide8.xml" Id="Red70776df05749b1" /><Relationship Type="http://schemas.openxmlformats.org/officeDocument/2006/relationships/slide" Target="/ppt/slides/slide9.xml" Id="R1cf98b14fa6a472d" /><Relationship Type="http://schemas.openxmlformats.org/officeDocument/2006/relationships/slide" Target="/ppt/slides/slide10.xml" Id="R4f73767ce82242d6" /><Relationship Type="http://schemas.openxmlformats.org/officeDocument/2006/relationships/slide" Target="/ppt/slides/slide11.xml" Id="R60239c0996d74d5e" /><Relationship Type="http://schemas.openxmlformats.org/officeDocument/2006/relationships/slide" Target="/ppt/slides/slide12.xml" Id="R70ebb8b59cbe404e" /><Relationship Type="http://schemas.openxmlformats.org/officeDocument/2006/relationships/slide" Target="/ppt/slides/slide13.xml" Id="R5e8cee6d2bbb4a83" /><Relationship Type="http://schemas.openxmlformats.org/officeDocument/2006/relationships/slide" Target="/ppt/slides/slide14.xml" Id="Rf4a5f439e9704c8e" /><Relationship Type="http://schemas.openxmlformats.org/officeDocument/2006/relationships/slide" Target="/ppt/slides/slide15.xml" Id="Rfa36a12db09141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494f2b2a4742f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4197e8236ec4ac3" /><Relationship Type="http://schemas.openxmlformats.org/officeDocument/2006/relationships/notesMaster" Target="/ppt/notesMasters/notesMaster1.xml" Id="R7fd79b24fc2e4ce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0ba0243617b4736" /><Relationship Type="http://schemas.openxmlformats.org/officeDocument/2006/relationships/notesMaster" Target="/ppt/notesMasters/notesMaster1.xml" Id="Rd358d4f9f75f4db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c72635763184188" /><Relationship Type="http://schemas.openxmlformats.org/officeDocument/2006/relationships/notesMaster" Target="/ppt/notesMasters/notesMaster1.xml" Id="Rc6b4fcdfd98943f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686189b37bb4973" /><Relationship Type="http://schemas.openxmlformats.org/officeDocument/2006/relationships/notesMaster" Target="/ppt/notesMasters/notesMaster1.xml" Id="R1903d0fd0a364d3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e6cc0c848545c4" /><Relationship Type="http://schemas.openxmlformats.org/officeDocument/2006/relationships/notesMaster" Target="/ppt/notesMasters/notesMaster1.xml" Id="R4fb6d405b44a49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9ceb390e6aa4112" /><Relationship Type="http://schemas.openxmlformats.org/officeDocument/2006/relationships/notesMaster" Target="/ppt/notesMasters/notesMaster1.xml" Id="R3e10f1ff7645446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1fa9ccaca8b4c0a" /><Relationship Type="http://schemas.openxmlformats.org/officeDocument/2006/relationships/notesMaster" Target="/ppt/notesMasters/notesMaster1.xml" Id="Re5dba5a9e82f481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e200eba42647d8" /><Relationship Type="http://schemas.openxmlformats.org/officeDocument/2006/relationships/notesMaster" Target="/ppt/notesMasters/notesMaster1.xml" Id="R731a9bf8322447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4b847812c83460e" /><Relationship Type="http://schemas.openxmlformats.org/officeDocument/2006/relationships/notesMaster" Target="/ppt/notesMasters/notesMaster1.xml" Id="R2e345a62fb8b439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5089fc282c34630" /><Relationship Type="http://schemas.openxmlformats.org/officeDocument/2006/relationships/notesMaster" Target="/ppt/notesMasters/notesMaster1.xml" Id="Rf079aad971104aa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28683aa7c0449c6" /><Relationship Type="http://schemas.openxmlformats.org/officeDocument/2006/relationships/notesMaster" Target="/ppt/notesMasters/notesMaster1.xml" Id="R81b73553f740477f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db03ae7578b4d37" /><Relationship Type="http://schemas.openxmlformats.org/officeDocument/2006/relationships/notesMaster" Target="/ppt/notesMasters/notesMaster1.xml" Id="R6afadc4debbb435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5f3228253194813" /><Relationship Type="http://schemas.openxmlformats.org/officeDocument/2006/relationships/notesMaster" Target="/ppt/notesMasters/notesMaster1.xml" Id="R0a65faf61a7e459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e4169d9853f4d84" /><Relationship Type="http://schemas.openxmlformats.org/officeDocument/2006/relationships/notesMaster" Target="/ppt/notesMasters/notesMaster1.xml" Id="R6dd502387ca0423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4e8418256ae34de0" /><Relationship Type="http://schemas.openxmlformats.org/officeDocument/2006/relationships/notesMaster" Target="/ppt/notesMasters/notesMaster1.xml" Id="Re69cf6676f6047b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Підготуйте главу 26 та власний навчальний профіль викладача без особистих повідомлень на екрані.</a:t>
            </a:r>
          </a:p>
          <a:p xmlns:a="http://schemas.openxmlformats.org/drawingml/2006/main">
            <a:r>
              <a:t>Заздалегідь перевірте офіційний застосунок із Google Play або App Store й доступні назви налаштувань.</a:t>
            </a:r>
          </a:p>
          <a:p xmlns:a="http://schemas.openxmlformats.org/drawingml/2006/main">
            <a:r>
              <a:t>Попросіть учнів перевірити доступ до власної пошти або номера; коди вводять особисто.</a:t>
            </a:r>
          </a:p>
          <a:p xmlns:a="http://schemas.openxmlformats.org/drawingml/2006/main">
            <a:r>
              <a:t>Відкрийте Documents\AI-practice\content\profiles.txt, створений в уроці 23, щоб додати рядок, а не стерти Instagram-нотатку.</a:t>
            </a:r>
          </a:p>
          <a:p xmlns:a="http://schemas.openxmlformats.org/drawingml/2006/main">
            <a:r>
              <a:t>Підготуйте вигаданий опис із домашнього завдання та паперові поля профілю для тих, хто не реєструється.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L23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знаходить власний профіль TikTok і пояснює роль імені користувача.</a:t>
            </a:r>
          </a:p>
          <a:p xmlns:a="http://schemas.openxmlformats.org/drawingml/2006/main">
            <a:r>
              <a:t>Розрізняє приватність профілю та аудиторію майбутнього допису.</a:t>
            </a:r>
          </a:p>
          <a:p xmlns:a="http://schemas.openxmlformats.org/drawingml/2006/main">
            <a:r>
              <a:t>Записує фактичний стан у profiles.txt без секретів.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Перевіряємо профіль і конкретний допис.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132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Сьогодні готуємо профіль. Only you для конкретного відео належить уроку 28.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Дві різні межі доступу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Профіль визначає загальні налаштування автора, а окремий ролик матиме свою аудиторію. Приватний акаунт не означає автоматично «кожне відео лише для мене». Сьогодні підготуємо профіль, а конкретний допис із Only you перевіримо в уроці 28.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сторінку Profile та схему книги. У Блокноті напишіть окремо «профіль» і «аудиторія допису», не змінюючи справжньої публікації.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пояснюють, де шукали б ім’я автора, а де дозвіл на перегляд одного ролика.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Обидва налаштування названо окремо; відповідь «профіль приватний, отже все Only you» виправлено.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Перевіряємо профіль і конкретний допис.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132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Сьогодні готуємо профіль. Only you для конкретного відео належить уроку 28.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Для реєстрації потрібна справжня дата народження. Помилку перевірки вирішують через запропоновану допомогу.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5–12 хв. Власний доступ без зайвої реєстрації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Користуйтеся своїм наявним акаунтом, якщо він уже є. Для нового потрібна доступна вам пошта або номер, бо туди приходить підтвердження. Монети й реклама для навчального завантаження не потрібні; вікові обмеження не обходять зміною дати народження.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Sign up; якщо спочатку видно стрічку, перейдіть у Profile. Use phone or email → дата народження → Email → власна адреса, підтвердження та пароль, якщо його запитано. На секретних полях зупиніть показ.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самостійно входять або проходять доступну реєстрацію. Власники чинного акаунта переходять до Edit profile. Очікування коду не перетворюють на повторні запити навмання.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Учасник може назвати спосіб наступного входу, не називаючи пароль чи код.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Пароль установлюють, якщо його запитує поточний маршрут. Секретні поля не показують групі.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Навчальні інтереси Олени можна використовувати на ескізі, не приписуючи їх собі.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12–19 хв. Ім’я й опис про справжні інтереси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Ім’я користувача ідентифікує профіль, а опис дає читачеві тему. У прикладі Олени — книжки, прогулянки й домашні проєкти. Короткий текст не повинен повідомляти, коли вас немає вдома; для знайомства достатньо інтересів.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Profile → Edit profile. Покажіть Username на прикладі olena.simple.projects та опис «Книжки, прогулянки, прості справи вдома». У чаті надішліть запит із prompts; перевірений варіант поверніть у Bio, підтвердьте збереження й прочитайте у профілі.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формулюють опис, який відповідає їхній темі, або працюють із вигаданим прикладом на папері. Партнер знаходить усі три інтереси й перевіряє відсутність розкладу.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Текст природний, не містить обіцянок заробітку та не видає вигадані інтереси за власні.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Зіставте всі теми, поверніть перевірений варіант у Bio та збережіть його.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Опис профілю</a:t>
            </a:r>
          </a:p>
          <a:p xmlns:a="http://schemas.openxmlformats.org/drawingml/2006/main">
            <a:r>
              <a:t>Напиши один короткий опис профілю TikTok. Мої теми: книжки, прогулянки, порядок удома. Без обіцянок заробітку, реклами й слова «гуру». Достатньо одного речення.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Наприклад: «Книжки, прогулянки й прості домашні проєкти». Після відповіді звіряють усі три теми.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Без застосунку учень редагує паперовий профіль. Це перевірка змісту, а не реєстрації.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Приватний профіль не встановлює автоматично Only you для кожного майбутнього відео.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19–25 хв. Перемикач і збережений стан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Приватність потрібно підтвердити спостереженням. Після збереження повернемося до налаштування й перевіримо, що воно ввімкнене. У profiles.txt залишимо ім’я та стан, а спосіб входу зберігатимемо в менеджері паролів, не поруч із навчальним описом.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Profile → ☰ → Settings and privacy → Privacy → Private account. Якщо перемикач вимкнений, увімкніть його; перевірте фактичний стан. На комп’ютері відкрийте content\profiles.txt, додайте Username та підтверджений стан «TikTok: приватний», збережіть Ctrl+S.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перевіряють перемикач і дописують рядок, зберігаючи попередню Instagram-нотатку. Без доступу записують «налаштування не перевірено».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Файл повторно відкривається; стан відповідає екрану, а не наміру учня.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Якщо перемикач не перевірений, запишіть це. Пароль залишається окремо в менеджері паролів.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Це вигаданий приклад. Попросіть залишити інтереси й прибрати розклад одним реченням, пояснивши правку.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25–30 хв. Відкриті відомості й домашня редактура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Профільні дані можуть бути видимими навіть за приватного акаунта. Перевірте фразу «щодня гуляю біля будинку з сьомої до восьмої»: вона повідомляє більше, ніж інтерес до прогулянок. Удома збережіть початковий і виправлений описи; змінювати акаунт для цієї вправи не треба.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книжковий приклад і назву content\profile-privacy.txt. Підкресліть розклад, залишивши «люблю книжки» й інтерес до прогулянок.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пропонує одне речення без розкладу та пояснює вилучення. Потім відповідає на вихідні запитання.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Правка зберігає інтереси й забирає часові відомості, а не просто замінює годину іншою.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Матеріал для розбору</a:t>
            </a:r>
          </a:p>
          <a:p xmlns:a="http://schemas.openxmlformats.org/drawingml/2006/main">
            <a:r>
              <a:t>Люблю книжки. Щодня гуляю біля свого будинку о сьомій і повертаюся о восьмій.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Можливе скорочення: «Люблю книжки й прогулянки». У поясненні названо прибраний розклад; це вигаданий приклад.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Ні. 2. Ні, аудиторію конкретного допису перевіряють окремо. 3. Ім’я користувача й фактичні налаштування, без пароля.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Чи потрібні монети для завантаження власного відео?</a:t>
            </a:r>
          </a:p>
          <a:p xmlns:a="http://schemas.openxmlformats.org/drawingml/2006/main">
            <a:r>
              <a:t>Відповідь: Ні, для цієї вправи вони не потрібні.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Профіль приватний, але ролик призначено лише для себе. Чи можна пропустити вибір аудиторії допису?</a:t>
            </a:r>
          </a:p>
          <a:p xmlns:a="http://schemas.openxmlformats.org/drawingml/2006/main">
            <a:r>
              <a:t>Відповідь: Ні. Приватність профілю й аудиторія окремого допису — різні налаштування; потрібне значення перевіряють перед публікацією.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Що записати для подальшої роботи?</a:t>
            </a:r>
          </a:p>
          <a:p xmlns:a="http://schemas.openxmlformats.org/drawingml/2006/main">
            <a:r>
              <a:t>Відповідь: Ім’я користувача й обрані налаштування; пароль зберігати окремо.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Чи потрібні монети для вправи?</a:t>
            </a:r>
          </a:p>
          <a:p xmlns:a="http://schemas.openxmlformats.org/drawingml/2006/main">
            <a:r>
              <a:t>Відповідь: Ні.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Чи можна пропустити аудиторію ролика після Private account?</a:t>
            </a:r>
          </a:p>
          <a:p xmlns:a="http://schemas.openxmlformats.org/drawingml/2006/main">
            <a:r>
              <a:t>Відповідь: Ні, її перевіряють окремо перед публікацією.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Використайте текст зі слайда «Матеріал для редагування». Реальний акаунт для домашньої вправи не змінюйте.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На аркуші або в `content\profile-privacy.txt` розгляньте вигаданий опис: «Люблю книжки. Щодня гуляю біля свого будинку о сьомій і повертаюся о восьмій».</a:t>
            </a:r>
          </a:p>
          <a:p xmlns:a="http://schemas.openxmlformats.org/drawingml/2006/main">
            <a:r>
              <a:t>2. Перепишіть його одним реченням, залишивши інтереси й прибравши розклад. Не змінюйте для цієї вправи свій акаунт.</a:t>
            </a:r>
          </a:p>
          <a:p xmlns:a="http://schemas.openxmlformats.org/drawingml/2006/main">
            <a:r>
              <a:t>3. Додайте пояснення: що може прочитати стороння людина в описі та чому приватний профіль не замінює перевірки цього тексту. Збережіть обидва варіанти для порівняння.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profile-privacy.txt або аркуш містить обидва варіанти опису.</a:t>
            </a:r>
          </a:p>
          <a:p xmlns:a="http://schemas.openxmlformats.org/drawingml/2006/main">
            <a:r>
              <a:t>Одним реченням збережено інтереси й вилучено розклад перебування поза домом.</a:t>
            </a:r>
          </a:p>
          <a:p xmlns:a="http://schemas.openxmlformats.org/drawingml/2006/main">
            <a:r>
              <a:t>Є пояснення, чому приватний профіль не замінює перевірки Bio; акаунт не змінювали заради вправи.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26, с. 131. Сценарій L26.</a:t>
            </a:r>
          </a:p>
          <a:p xmlns:a="http://schemas.openxmlformats.org/drawingml/2006/main">
            <a:r>
              <a:t>Creating an account - TikTok Help: https://support.tiktok.com/en/getting-started/creating-an-account/creating-an-account</a:t>
            </a:r>
          </a:p>
          <a:p xmlns:a="http://schemas.openxmlformats.org/drawingml/2006/main">
            <a:r>
              <a:t>Updates to how we enforce age appropriate experiences in Europe: https://newsroom.tiktok.com/updates-to-how-we-enforce-age-appropriate-experiences?lang=en-GB</a:t>
            </a:r>
          </a:p>
          <a:p xmlns:a="http://schemas.openxmlformats.org/drawingml/2006/main">
            <a:r>
              <a:t>Choosing between a private or public account - TikTok Help: https://support.tiktok.com/en/account-and-privacy/account-privacy-settings/making-your-account-public-or-private</a:t>
            </a:r>
          </a:p>
          <a:p xmlns:a="http://schemas.openxmlformats.org/drawingml/2006/main">
            <a:r>
              <a:t>Setting up your account - TikTok Newsroom: https://newsroom.tiktok.com/tiktok-tips-setting-up-your-account?lang=en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Паперова версія прийнятна. Порівнюйте початковий і виправлений тексти.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Розуміння приватності: Профіль і аудиторію допису не ототожнено.</a:t>
            </a:r>
          </a:p>
          <a:p xmlns:a="http://schemas.openxmlformats.org/drawingml/2006/main">
            <a:r>
              <a:t>Доказ: Пояснення двох налаштувань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Опис: Тема зрозуміла, приватного розкладу немає.</a:t>
            </a:r>
          </a:p>
          <a:p xmlns:a="http://schemas.openxmlformats.org/drawingml/2006/main">
            <a:r>
              <a:t>Доказ: Профіль або ескіз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Збереження стану: Попередні дані збережено, новий стан фактичний, секретів немає.</a:t>
            </a:r>
          </a:p>
          <a:p xmlns:a="http://schemas.openxmlformats.org/drawingml/2006/main">
            <a:r>
              <a:t>Доказ: profiles.txt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учень показує текст опису та обрізаний стан перемикача. Вхід і підтвердження лишаються поза трансляцією; реєстраційні дані не надсилаються викладачу.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застосунку заповніть паперовий профіль та відредагуйте вигаданий опис. Розуміння приватності можна перевірити, але реєстрацію й перемикач позначте невиконаними.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Порівняйте два безпечні описи й поясніть, який точніше передає майбутній зміст без додаткових особистих даних.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3541c983666455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bfda69122f413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29be053cc148c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3f34110464407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3c5ccd9b7994d6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19f76eb579442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FA8FE5A-EF76-45BF-91EA-AAEDE28979F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1CC1F10-75D3-4352-A79B-DF38C4638F12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04585B4-C75B-4FA6-B427-AD7FA1620F1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AFB4A6D-D244-4055-A3B5-0E0E971650F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460523DD-D60B-4776-9384-D2880E16C6C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5C8BA13D-C4D6-426F-9F6F-B5F5951A3E7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4C8399E-DE3B-4768-86D8-84B961B8F55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101E441-3EFD-4F70-A48D-CCF13315F9C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0849397-EDC5-412C-A08B-173F75EEEAB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7AA1F7AD-A86B-425F-87FF-054FFF5DC49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62161a8bea54600" /><Relationship Type="http://schemas.openxmlformats.org/officeDocument/2006/relationships/slideLayout" Target="/ppt/slideLayouts/slideLayout1.xml" Id="Rbe921f788f924ee0" /><Relationship Type="http://schemas.openxmlformats.org/officeDocument/2006/relationships/slideLayout" Target="/ppt/slideLayouts/slideLayout2.xml" Id="R62a66e5c69cb445c" /><Relationship Type="http://schemas.openxmlformats.org/officeDocument/2006/relationships/slideLayout" Target="/ppt/slideLayouts/slideLayout3.xml" Id="R4d0e5a61e33f4b47" /><Relationship Type="http://schemas.openxmlformats.org/officeDocument/2006/relationships/slideLayout" Target="/ppt/slideLayouts/slideLayout4.xml" Id="Rd1aa962e5edd429e" /><Relationship Type="http://schemas.openxmlformats.org/officeDocument/2006/relationships/slideLayout" Target="/ppt/slideLayouts/slideLayout5.xml" Id="Re830ca1defbb47cf" /><Relationship Type="http://schemas.openxmlformats.org/officeDocument/2006/relationships/slideLayout" Target="/ppt/slideLayouts/slideLayout6.xml" Id="R49bb1b8437f24e5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921f788f924ee0"/>
    <p:sldLayoutId xmlns:r="http://schemas.openxmlformats.org/officeDocument/2006/relationships" id="2147483650" r:id="R62a66e5c69cb445c"/>
    <p:sldLayoutId xmlns:r="http://schemas.openxmlformats.org/officeDocument/2006/relationships" id="2147483651" r:id="R4d0e5a61e33f4b47"/>
    <p:sldLayoutId xmlns:r="http://schemas.openxmlformats.org/officeDocument/2006/relationships" id="2147483652" r:id="Rd1aa962e5edd429e"/>
    <p:sldLayoutId xmlns:r="http://schemas.openxmlformats.org/officeDocument/2006/relationships" id="2147483653" r:id="Re830ca1defbb47cf"/>
    <p:sldLayoutId xmlns:r="http://schemas.openxmlformats.org/officeDocument/2006/relationships" id="2147483654" r:id="R49bb1b8437f24e5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4646603dd34f0a" /><Relationship Type="http://schemas.openxmlformats.org/officeDocument/2006/relationships/image" Target="/ppt/media/image.jpeg" Id="Rd2223c1a33c44447" /><Relationship Type="http://schemas.openxmlformats.org/officeDocument/2006/relationships/notesSlide" Target="/ppt/notesSlides/notesSlide1.xml" Id="R4b62f659bf5448a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f8d3c90e9246fe" /><Relationship Type="http://schemas.openxmlformats.org/officeDocument/2006/relationships/notesSlide" Target="/ppt/notesSlides/notesSlide2.xml" Id="Ra07ded7c8bb1451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dd436560f634962" /><Relationship Type="http://schemas.openxmlformats.org/officeDocument/2006/relationships/image" Target="/ppt/media/image.png" Id="R5a16786783b2447d" /><Relationship Type="http://schemas.openxmlformats.org/officeDocument/2006/relationships/notesSlide" Target="/ppt/notesSlides/notesSlide3.xml" Id="R716a54195fad4cd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737da5ba2b84f55" /><Relationship Type="http://schemas.openxmlformats.org/officeDocument/2006/relationships/image" Target="/ppt/media/image2.png" Id="R5908a0397fcf4295" /><Relationship Type="http://schemas.openxmlformats.org/officeDocument/2006/relationships/notesSlide" Target="/ppt/notesSlides/notesSlide4.xml" Id="R9c23a6e4f1e140a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cf3a2d10a44a68" /><Relationship Type="http://schemas.openxmlformats.org/officeDocument/2006/relationships/notesSlide" Target="/ppt/notesSlides/notesSlide5.xml" Id="Rbcabaaa23a814c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a4b5f6c26394b99" /><Relationship Type="http://schemas.openxmlformats.org/officeDocument/2006/relationships/notesSlide" Target="/ppt/notesSlides/notesSlide6.xml" Id="R10bc2025c13c4a8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9c303327ef4457b" /><Relationship Type="http://schemas.openxmlformats.org/officeDocument/2006/relationships/notesSlide" Target="/ppt/notesSlides/notesSlide7.xml" Id="R238d60cfb164419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c1daf256544c72" /><Relationship Type="http://schemas.openxmlformats.org/officeDocument/2006/relationships/notesSlide" Target="/ppt/notesSlides/notesSlide8.xml" Id="Raf5a1baef5414f8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d27c9e56aea4043" /><Relationship Type="http://schemas.openxmlformats.org/officeDocument/2006/relationships/notesSlide" Target="/ppt/notesSlides/notesSlide9.xml" Id="Ra44f8a068aa04bd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c515441a0614b1b" /><Relationship Type="http://schemas.openxmlformats.org/officeDocument/2006/relationships/notesSlide" Target="/ppt/notesSlides/notesSlide10.xml" Id="R0021c624fc944ca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2cb699230be4e7f" /><Relationship Type="http://schemas.openxmlformats.org/officeDocument/2006/relationships/notesSlide" Target="/ppt/notesSlides/notesSlide11.xml" Id="R194764a03a5e4e9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da27d45ae4442b" /><Relationship Type="http://schemas.openxmlformats.org/officeDocument/2006/relationships/notesSlide" Target="/ppt/notesSlides/notesSlide12.xml" Id="R40ffe4ac4aa54df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33e942c104941e8" /><Relationship Type="http://schemas.openxmlformats.org/officeDocument/2006/relationships/notesSlide" Target="/ppt/notesSlides/notesSlide13.xml" Id="R5568a7a3dea04309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c5d6c70f894459" /><Relationship Type="http://schemas.openxmlformats.org/officeDocument/2006/relationships/notesSlide" Target="/ppt/notesSlides/notesSlide14.xml" Id="R5a3c1e09549544a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99c4ec06d44563" /><Relationship Type="http://schemas.openxmlformats.org/officeDocument/2006/relationships/notesSlide" Target="/ppt/notesSlides/notesSlide15.xml" Id="R1dfb16a5d85f4c6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4A0B7F6A-1B7A-4CA2-BD6B-AF04276A2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26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476FAAC7-7FBC-4BBE-9D6E-9233F63BE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Акаунт TikTok перед першим відео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8D9577-DC5F-404C-97DE-676E0891B0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223c1a33c44447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AB4329C6-FA72-4BB6-BAAF-E9526BE17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30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4954456-0B9B-410D-A14E-18F3DDC8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8F0B664-DF47-4796-B50C-6980E2F74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 / 15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A01A70D0-10D9-43B4-B3BD-B3294FC9C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8500005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1330D7C-49B4-4E6F-970A-78F4ED7B1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8A9A08B-154C-43D3-8DE6-8F09C718A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Знайдете власний профіль TikTok і відредагуєте його опис.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115C55E-E132-4380-9647-5D6D7C773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Розрізните приватність профілю та аудиторію окремого відео.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0423A72-5407-43D6-A54B-AF1D7F952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Допишете перевірений стан у profiles.txt, зберігши попередні записи.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02C83FA-0ACE-4A27-9B12-89C6687B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964744B-FC79-448C-82BD-48DE10B69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2 / 15</a:t>
            </a:r>
          </a:p>
        </p:txBody>
      </p:sp>
    </p:spTree>
    <p:extLst>
      <p:ext uri="{BB962C8B-B14F-4D97-AF65-F5344CB8AC3E}">
        <p14:creationId xmlns:p14="http://schemas.microsoft.com/office/powerpoint/2010/main" val="20912576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8E1B578-4A8D-4012-83F1-3F2AF024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Профіль та аудиторія допису (1/2)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6857D-809C-4A47-BFE1-C0F88BE74D6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16786783b2447d"/>
          <a:srcRect xmlns:a="http://schemas.openxmlformats.org/drawingml/2006/main" l="2433" t="0" r="2433" b="34135"/>
          <a:stretch xmlns:a="http://schemas.openxmlformats.org/drawingml/2006/main"/>
        </p:blipFill>
        <p:spPr>
          <a:xfrm xmlns:a="http://schemas.openxmlformats.org/drawingml/2006/main">
            <a:off x="664483" y="1619250"/>
            <a:ext cx="10863033" cy="3810000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BB2A8774-FF7F-42EE-B29B-A900B28A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Профіль містить ім’я й опис автора. Окремий ролик має власний рівень доступу. Приватність перевіряємо на обох рівнях.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0CD7990-2BE3-41A6-91AB-EC2042330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    0–5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FE120C3-F7A1-40A7-9A60-83EDF93B5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3 / 15</a:t>
            </a:r>
          </a:p>
        </p:txBody>
      </p:sp>
    </p:spTree>
    <p:extLst>
      <p:ext uri="{BB962C8B-B14F-4D97-AF65-F5344CB8AC3E}">
        <p14:creationId xmlns:p14="http://schemas.microsoft.com/office/powerpoint/2010/main" val="171218998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D29FF7D-2ACD-4FF1-990E-55DC943F0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Профіль та аудиторія допису (2/2)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76A871-D55C-4F05-8C88-9D71CA9D3F4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908a0397fcf4295"/>
          <a:srcRect xmlns:a="http://schemas.openxmlformats.org/drawingml/2006/main" l="2433" t="68269" r="2433" b="0"/>
          <a:stretch xmlns:a="http://schemas.openxmlformats.org/drawingml/2006/main"/>
        </p:blipFill>
        <p:spPr>
          <a:xfrm xmlns:a="http://schemas.openxmlformats.org/drawingml/2006/main">
            <a:off x="609600" y="2954427"/>
            <a:ext cx="10972800" cy="1854021"/>
          </a:xfrm>
          <a:prstGeom xmlns:a="http://schemas.openxmlformats.org/drawingml/2006/main" prst="rect">
            <a:avLst/>
          </a:prstGeom>
        </p:spPr>
      </p:pic>
      <p:sp>
        <p:nvSpPr>
          <p:cNvPr id="3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620B0616-6A6B-45F7-A356-C8DDAC58B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    0–5 хв</a:t>
            </a:r>
          </a:p>
        </p:txBody>
      </p:sp>
      <p:sp>
        <p:nvSpPr>
          <p:cNvPr id="4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CD4AB51-700A-400B-9AD1-5263DF602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4 / 15</a:t>
            </a:r>
          </a:p>
        </p:txBody>
      </p:sp>
    </p:spTree>
    <p:extLst>
      <p:ext uri="{BB962C8B-B14F-4D97-AF65-F5344CB8AC3E}">
        <p14:creationId xmlns:p14="http://schemas.microsoft.com/office/powerpoint/2010/main" val="10626345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E9635F0-60A5-4221-8AB8-4718EDE5F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Підготовка доступу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3606507-C627-4D77-8E63-5A4AB63BF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Установіть офіційний TikTok із Google Play або App Store.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35FDBA32-4799-4038-B228-9D9DB2435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Перевірте доступ до власної пошти чи номера.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C227BAFA-030E-4A3F-99B0-6E1876646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Монети й реклама для вправи не потрібні.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6E2BC0D-42D5-49CC-8414-BBDB14B8E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 наявним акаунтом скористайтеся входом.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45B5FDE-67D3-4F00-8DB9-BDB0E1F58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    5–12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AB49CCB-B06D-4E8A-A7CB-4D5BE3E0E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5 / 15</a:t>
            </a:r>
          </a:p>
        </p:txBody>
      </p:sp>
    </p:spTree>
    <p:extLst>
      <p:ext uri="{BB962C8B-B14F-4D97-AF65-F5344CB8AC3E}">
        <p14:creationId xmlns:p14="http://schemas.microsoft.com/office/powerpoint/2010/main" val="206302675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1C1F0B8-43ED-42E4-A140-AB8172ACC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Реєстрація через пошту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9D06EB2-560F-48ED-9628-2A704B6C7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87D805B4-EA91-43A5-920C-5E219667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Sign up. Якщо бачите стрічку відео, спочатку відкрийте Profile.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F2F3AA0-2F5A-41BC-BB5A-E43C40692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03A2A8E-96FD-40BF-83F3-70A1BE1CF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Use phone or email: уведіть дату народження.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6F17550-77CE-4A2B-9899-4F7851925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589F227-ECB3-46D1-8DB5-4069678E5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Email укажіть власну адресу й пройдіть підтвердження.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4006735-B51D-4B5D-A4AC-CB400ECF7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B6C9753-CD93-491D-945B-855FD4BB2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Задайте доступне ім’я користувача.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DD8850BE-96F9-419A-A82F-7A6B0B15E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    5–12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851CCDF-9A9C-4D96-BD26-83A1A7CE8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6 / 15</a:t>
            </a:r>
          </a:p>
        </p:txBody>
      </p:sp>
    </p:spTree>
    <p:extLst>
      <p:ext uri="{BB962C8B-B14F-4D97-AF65-F5344CB8AC3E}">
        <p14:creationId xmlns:p14="http://schemas.microsoft.com/office/powerpoint/2010/main" val="37613200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2057E15-39EC-4C69-873A-FC4290602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Ім’я й опис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7F516DF-31C0-4048-BB1C-E9F7A6945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CC0E92A5-36CD-4CFA-95A0-0D636F8A5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Profile → Edit profile.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C32FE7B-40BE-4A4C-A269-BF1B632B9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8CB49CB-4DA7-4ED9-9299-D3451CFAD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Уведіть своє ім’я й відповідний опис.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5F3B5F1-AED9-4FB6-93FB-CF751BD0C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B7DAB8F-3E0C-4229-B760-BB54549CA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Приклад: «Книжки, прогулянки, прості справи вдома».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C5E43F46-D230-4811-9D76-92A888AD1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E41A4260-E6E7-425A-A672-E62ED8DB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і перевірте текст у профілі.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F2820B75-1DA4-4D01-ABD2-EBF729F11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    12–19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C3E8D1F-D1AF-4455-A0D2-DAE96FE13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7 / 15</a:t>
            </a:r>
          </a:p>
        </p:txBody>
      </p:sp>
    </p:spTree>
    <p:extLst>
      <p:ext uri="{BB962C8B-B14F-4D97-AF65-F5344CB8AC3E}">
        <p14:creationId xmlns:p14="http://schemas.microsoft.com/office/powerpoint/2010/main" val="105805431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393BC18-5EA7-4F48-987F-AE7915EE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Одне речення для профілю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1284E0F4-988E-4A73-AF1F-0FD29A6AF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Напиши один короткий опис профілю TikTok. Мої теми: книжки, прогулянки, порядок удома. Без обіцянок заробітку, реклами й слова «гуру». Достатньо одного речення.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21F82CF5-A405-4307-9773-85B981988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L26_prompts.txt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B499567-C706-45AF-9A18-E0EA5CC55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    12–19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29C57B1-A3A4-442E-90C4-07AE250EC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8 / 15</a:t>
            </a:r>
          </a:p>
        </p:txBody>
      </p:sp>
    </p:spTree>
    <p:extLst>
      <p:ext uri="{BB962C8B-B14F-4D97-AF65-F5344CB8AC3E}">
        <p14:creationId xmlns:p14="http://schemas.microsoft.com/office/powerpoint/2010/main" val="42933795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D4036F7-FBF0-4CFA-892A-CCAB07320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Опис очима читача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2DC8A21-4AD1-496F-8B42-FEA10FDDE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B25213AB-45E9-4D6D-8E2A-D86B783A2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Прочитайте Bio партнеру.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276846E-ED0F-4EFB-A825-F2E7B1A57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41435B1C-103C-45E8-AA1A-589959F43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Попросіть назвати тему сторінки.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55707A5-AC29-4AF4-8878-A01E0EE5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8E80AED-2CE7-4501-A27B-0B52BB2AF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Приберіть адресу й розклад відсутності вдома.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7B029B5-A873-411A-A16A-5ECE1E8EC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7C0478B-75F3-4FCF-B863-677889ACC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Опис може залишатися видимим і в приватному профілі.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E458211-6254-4EE6-B94E-34238DC5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    12–19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E40EE7C3-8E22-45BA-934E-BABC149D9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9 / 15</a:t>
            </a:r>
          </a:p>
        </p:txBody>
      </p:sp>
    </p:spTree>
    <p:extLst>
      <p:ext uri="{BB962C8B-B14F-4D97-AF65-F5344CB8AC3E}">
        <p14:creationId xmlns:p14="http://schemas.microsoft.com/office/powerpoint/2010/main" val="5244465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E6AF85C-FC09-4A65-977E-380EE58E5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Приватність профілю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BF155B1-FCD1-491E-87DB-503A195C7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A4B9939-A6E5-4477-902D-C78B0FF971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Profile → ☰ → Settings and privacy.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600240A-1E95-473E-91D6-1919B26D0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D3D9DFA5-79B3-4FFB-A0C2-212A5985B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Privacy → Private account.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30EB7BB-80AA-4AC1-B46A-7AEA299BB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B6C6A86-1323-4360-8B42-63EC0A4F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Увімкніть перемикач, якщо він вимкнений.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32D9E3D-255A-4B34-8D16-EA84D18A2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426C6514-9B7E-4E2D-9AE2-50159779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Поверніться й перевірте фактичний стан.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6C2367C-650E-43D0-A70E-8E76FCAA5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    19–25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37A8246-2B51-4AA5-8DE7-24C8FE401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10 / 15</a:t>
            </a:r>
          </a:p>
        </p:txBody>
      </p:sp>
    </p:spTree>
    <p:extLst>
      <p:ext uri="{BB962C8B-B14F-4D97-AF65-F5344CB8AC3E}">
        <p14:creationId xmlns:p14="http://schemas.microsoft.com/office/powerpoint/2010/main" val="1070098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434B1F99-9C8E-427A-8AD3-952316273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Доповнення profiles.txt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6DE2B54-FC5E-4CCF-AED5-97EE8777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9269335-DF2B-492D-82FA-0DDF82C74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 комп’ютері відкрийте content\profiles.txt.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A51E438-4A8B-49D6-9328-A45EA0549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71512D4-7F22-4B7A-BBF0-0436828E9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Додайте Username та перевірений стан TikTok.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5A4AF75-C274-4653-B9D0-98FFD0B77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43EF95E-3A71-48AA-BCC3-3B9726C19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попередню Instagram-нотатку.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2A23180-D278-4000-8CF5-0D4B257F9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9E462443-F618-4AA9-96F4-36D7C505C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Ctrl+S і відкрийте файл повторно.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C70FBCA-DAE9-43F9-B3A3-71F263163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    19–25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3A42201A-A253-448E-A0B4-F324275E9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11 / 15</a:t>
            </a:r>
          </a:p>
        </p:txBody>
      </p:sp>
    </p:spTree>
    <p:extLst>
      <p:ext uri="{BB962C8B-B14F-4D97-AF65-F5344CB8AC3E}">
        <p14:creationId xmlns:p14="http://schemas.microsoft.com/office/powerpoint/2010/main" val="146029481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B2F0B2E7-3F5A-4662-B57B-CD42D531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Матеріал для редагування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A5AEC86F-6D52-4FA2-8712-6AA6C1702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Люблю книжки. Щодня гуляю біля свого будинку о сьомій і повертаюся о восьмій.</a:t>
            </a:r>
          </a:p>
        </p:txBody>
      </p:sp>
      <p:sp>
        <p:nvSpPr>
          <p:cNvPr id="3" name="prompt-context">
            <a:extLst xmlns:a="http://schemas.openxmlformats.org/drawingml/2006/main">
              <a:ext uri="{FF2B5EF4-FFF2-40B4-BE49-F238E27FC236}">
                <a16:creationId xmlns:a16="http://schemas.microsoft.com/office/drawing/2014/main" id="{01774CD1-A42E-433E-9016-FBDF7336D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9728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Перепишіть вигаданий опис одним реченням: збережіть інтереси, приберіть розклад.</a:t>
            </a:r>
          </a:p>
        </p:txBody>
      </p:sp>
      <p:sp>
        <p:nvSpPr>
          <p:cNvPr id="4" name="copy-source">
            <a:extLst xmlns:a="http://schemas.openxmlformats.org/drawingml/2006/main">
              <a:ext uri="{FF2B5EF4-FFF2-40B4-BE49-F238E27FC236}">
                <a16:creationId xmlns:a16="http://schemas.microsoft.com/office/drawing/2014/main" id="{864FCB1A-F2AB-4512-B943-84AAF4351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L26_prompts.txt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FE41250-703C-4DEB-A8A8-69C3A36B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    25–30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74A576A-3426-4431-AC4E-1DE14E97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12 / 15</a:t>
            </a:r>
          </a:p>
        </p:txBody>
      </p:sp>
    </p:spTree>
    <p:extLst>
      <p:ext uri="{BB962C8B-B14F-4D97-AF65-F5344CB8AC3E}">
        <p14:creationId xmlns:p14="http://schemas.microsoft.com/office/powerpoint/2010/main" val="145707547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2BB6390-1F63-4264-8698-15660CA4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A1EEF4C-5DAF-4F81-BFC5-44308C5C7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74CC354-83F4-4858-A3AA-74521AB2E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потрібні монети для навчального завантаження?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4A38981-A726-4197-9686-89A43DD88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DCFB909-832A-481E-B0DF-F6DB76E69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можна пропустити аудиторію ролика після Private account?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69A18AF-0ADA-406F-A61C-1E15BF441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919702B9-676B-4C01-845D-0F9503F9A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Що записати у profiles.txt?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1C5C7BA-1321-4CA9-9BDA-69DAFFF66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    25–30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102B2D89-DBA5-4AB5-A50E-B43B0B37C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13 / 15</a:t>
            </a:r>
          </a:p>
        </p:txBody>
      </p:sp>
    </p:spTree>
    <p:extLst>
      <p:ext uri="{BB962C8B-B14F-4D97-AF65-F5344CB8AC3E}">
        <p14:creationId xmlns:p14="http://schemas.microsoft.com/office/powerpoint/2010/main" val="104514521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8D484CF-7E6B-47B7-87A9-84D39303C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Опис без приватного розкладу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52BD6BA-A6F2-4D8E-852D-FDE29345D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98D70F8-D1F9-481F-901B-E61A8C8CB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content\profile-privacy.txt збережіть вигаданий початковий опис.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829051F-2402-4595-A4A5-9F64C77F2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B277779-A933-4EC9-9275-371B1B1C0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Перепишіть його одним реченням.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3A957C62-3C47-4A79-BAFF-354B058B4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28E9CE4F-BEA6-4834-9B30-75B2A0B25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Поясніть, що прибрали й чому.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4CDF498-DE1A-4C57-924A-945285C19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EF5EF40-7389-4931-BEAA-17BD525B5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обидва варіанти.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782CC52E-C727-4707-BFEA-67FCD8465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72900119-EADA-4449-A1A7-706350478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14 / 15</a:t>
            </a:r>
          </a:p>
        </p:txBody>
      </p:sp>
    </p:spTree>
    <p:extLst>
      <p:ext uri="{BB962C8B-B14F-4D97-AF65-F5344CB8AC3E}">
        <p14:creationId xmlns:p14="http://schemas.microsoft.com/office/powerpoint/2010/main" val="196899820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FCDD842-9641-4E7E-B3F9-B854659C2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домашньої правки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566062AF-7CFF-47BC-B402-75C947CF3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612667D-D32C-4B00-800E-296CAC455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Інтереси залишилися.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FBD871D-BB79-466E-9214-5B799B63C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EC55D00-61A4-4DCB-88F6-3A91FDCA0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Розкладу перебування поза домом немає.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5E67BD3-7DBD-4E0E-B16D-384954C1D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513F98E5-0253-44BB-95E6-57FDA15D9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Нова версія складається з одного речення.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E89EA50-E8B8-44E0-8A9C-50509308D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ABFC9D8C-12E8-471F-9D67-09BBDC526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Пояснено, чому приватний профіль не замінює перевірки Bio.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C25D45B7-9CCC-4999-9B0B-BCEBE5156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26    Книга: с. 131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F62937C-F286-4673-8AA6-7EBB4893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D7C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D7C53"/>
                </a:solidFill>
                <a:latin typeface="Calibri"/>
                <a:ea typeface="Calibri"/>
                <a:cs typeface="Calibri"/>
              </a:rPr>
              <a:t>15 / 15</a:t>
            </a:r>
          </a:p>
        </p:txBody>
      </p:sp>
    </p:spTree>
    <p:extLst>
      <p:ext uri="{BB962C8B-B14F-4D97-AF65-F5344CB8AC3E}">
        <p14:creationId xmlns:p14="http://schemas.microsoft.com/office/powerpoint/2010/main" val="2689125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2026-11-01T12:22:10.2540000Z</dcterms:created>
  <dcterms:modified xsi:type="dcterms:W3CDTF">2026-11-01T12:22:10.2540000Z</dcterms:modified>
</coreProperties>
</file>