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7d0b64c795b484b" /><Relationship Type="http://schemas.openxmlformats.org/officeDocument/2006/relationships/extended-properties" Target="/docProps/app.xml" Id="R47e5500e28e64ffe" /><Relationship Type="http://schemas.openxmlformats.org/officeDocument/2006/relationships/officeDocument" Target="/ppt/presentation.xml" Id="R8eb73b301565466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db8b51ed5314485"/>
  </p:sldMasterIdLst>
  <p:notesMasterIdLst>
    <p:notesMasterId xmlns:r="http://schemas.openxmlformats.org/officeDocument/2006/relationships" r:id="R7ac7fc76869b4946"/>
  </p:notesMasterIdLst>
  <p:sldIdLst>
    <p:sldId xmlns:r="http://schemas.openxmlformats.org/officeDocument/2006/relationships" id="256" r:id="R2f26b139030d4113"/>
    <p:sldId xmlns:r="http://schemas.openxmlformats.org/officeDocument/2006/relationships" id="257" r:id="Rf21b7249ca694fc0"/>
    <p:sldId xmlns:r="http://schemas.openxmlformats.org/officeDocument/2006/relationships" id="258" r:id="Rfae0a65add1843b6"/>
    <p:sldId xmlns:r="http://schemas.openxmlformats.org/officeDocument/2006/relationships" id="259" r:id="R5987994911f9476f"/>
    <p:sldId xmlns:r="http://schemas.openxmlformats.org/officeDocument/2006/relationships" id="260" r:id="R7f6eed2be61e4a5c"/>
    <p:sldId xmlns:r="http://schemas.openxmlformats.org/officeDocument/2006/relationships" id="261" r:id="Rd9cc9c5993634c2e"/>
    <p:sldId xmlns:r="http://schemas.openxmlformats.org/officeDocument/2006/relationships" id="262" r:id="Ra931986d1b5340ee"/>
    <p:sldId xmlns:r="http://schemas.openxmlformats.org/officeDocument/2006/relationships" id="263" r:id="R8d76afd3ba86428a"/>
    <p:sldId xmlns:r="http://schemas.openxmlformats.org/officeDocument/2006/relationships" id="264" r:id="R6ef911f663b748ca"/>
    <p:sldId xmlns:r="http://schemas.openxmlformats.org/officeDocument/2006/relationships" id="265" r:id="R9e70af2fc8d94d21"/>
    <p:sldId xmlns:r="http://schemas.openxmlformats.org/officeDocument/2006/relationships" id="266" r:id="R2b0f99099caf4e62"/>
    <p:sldId xmlns:r="http://schemas.openxmlformats.org/officeDocument/2006/relationships" id="267" r:id="Ra25c019c6ce64834"/>
    <p:sldId xmlns:r="http://schemas.openxmlformats.org/officeDocument/2006/relationships" id="268" r:id="R3bcf386685614482"/>
    <p:sldId xmlns:r="http://schemas.openxmlformats.org/officeDocument/2006/relationships" id="269" r:id="R9032d2de2048462a"/>
    <p:sldId xmlns:r="http://schemas.openxmlformats.org/officeDocument/2006/relationships" id="270" r:id="R53be0976c3c54d03"/>
    <p:sldId xmlns:r="http://schemas.openxmlformats.org/officeDocument/2006/relationships" id="271" r:id="R381f7a6fd54d4db3"/>
    <p:sldId xmlns:r="http://schemas.openxmlformats.org/officeDocument/2006/relationships" id="272" r:id="R015b167744de46b2"/>
    <p:sldId xmlns:r="http://schemas.openxmlformats.org/officeDocument/2006/relationships" id="273" r:id="Rf9aeb4dc5e774e9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5ccea0697624e95" /><Relationship Type="http://schemas.openxmlformats.org/officeDocument/2006/relationships/slideMaster" Target="/ppt/slideMasters/slideMaster1.xml" Id="Radb8b51ed5314485" /><Relationship Type="http://schemas.openxmlformats.org/officeDocument/2006/relationships/notesMaster" Target="/ppt/notesMasters/notesMaster1.xml" Id="R7ac7fc76869b4946" /><Relationship Type="http://schemas.openxmlformats.org/officeDocument/2006/relationships/presProps" Target="/ppt/presProps.xml" Id="Ra39c57a56eaf47fc" /><Relationship Type="http://schemas.openxmlformats.org/officeDocument/2006/relationships/tableStyles" Target="/ppt/tableStyles.xml" Id="Rf796fbc43f964d79" /><Relationship Type="http://schemas.openxmlformats.org/officeDocument/2006/relationships/slide" Target="/ppt/slides/slide1.xml" Id="R2f26b139030d4113" /><Relationship Type="http://schemas.openxmlformats.org/officeDocument/2006/relationships/slide" Target="/ppt/slides/slide2.xml" Id="Rf21b7249ca694fc0" /><Relationship Type="http://schemas.openxmlformats.org/officeDocument/2006/relationships/slide" Target="/ppt/slides/slide3.xml" Id="Rfae0a65add1843b6" /><Relationship Type="http://schemas.openxmlformats.org/officeDocument/2006/relationships/slide" Target="/ppt/slides/slide4.xml" Id="R5987994911f9476f" /><Relationship Type="http://schemas.openxmlformats.org/officeDocument/2006/relationships/slide" Target="/ppt/slides/slide5.xml" Id="R7f6eed2be61e4a5c" /><Relationship Type="http://schemas.openxmlformats.org/officeDocument/2006/relationships/slide" Target="/ppt/slides/slide6.xml" Id="Rd9cc9c5993634c2e" /><Relationship Type="http://schemas.openxmlformats.org/officeDocument/2006/relationships/slide" Target="/ppt/slides/slide7.xml" Id="Ra931986d1b5340ee" /><Relationship Type="http://schemas.openxmlformats.org/officeDocument/2006/relationships/slide" Target="/ppt/slides/slide8.xml" Id="R8d76afd3ba86428a" /><Relationship Type="http://schemas.openxmlformats.org/officeDocument/2006/relationships/slide" Target="/ppt/slides/slide9.xml" Id="R6ef911f663b748ca" /><Relationship Type="http://schemas.openxmlformats.org/officeDocument/2006/relationships/slide" Target="/ppt/slides/slide10.xml" Id="R9e70af2fc8d94d21" /><Relationship Type="http://schemas.openxmlformats.org/officeDocument/2006/relationships/slide" Target="/ppt/slides/slide11.xml" Id="R2b0f99099caf4e62" /><Relationship Type="http://schemas.openxmlformats.org/officeDocument/2006/relationships/slide" Target="/ppt/slides/slide12.xml" Id="Ra25c019c6ce64834" /><Relationship Type="http://schemas.openxmlformats.org/officeDocument/2006/relationships/slide" Target="/ppt/slides/slide13.xml" Id="R3bcf386685614482" /><Relationship Type="http://schemas.openxmlformats.org/officeDocument/2006/relationships/slide" Target="/ppt/slides/slide14.xml" Id="R9032d2de2048462a" /><Relationship Type="http://schemas.openxmlformats.org/officeDocument/2006/relationships/slide" Target="/ppt/slides/slide15.xml" Id="R53be0976c3c54d03" /><Relationship Type="http://schemas.openxmlformats.org/officeDocument/2006/relationships/slide" Target="/ppt/slides/slide16.xml" Id="R381f7a6fd54d4db3" /><Relationship Type="http://schemas.openxmlformats.org/officeDocument/2006/relationships/slide" Target="/ppt/slides/slide17.xml" Id="R015b167744de46b2" /><Relationship Type="http://schemas.openxmlformats.org/officeDocument/2006/relationships/slide" Target="/ppt/slides/slide18.xml" Id="Rf9aeb4dc5e774e9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c881814669d46f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8c6dfc202d348ce" /><Relationship Type="http://schemas.openxmlformats.org/officeDocument/2006/relationships/notesMaster" Target="/ppt/notesMasters/notesMaster1.xml" Id="R6dd6e71630b1431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ab3386c9faa46a6" /><Relationship Type="http://schemas.openxmlformats.org/officeDocument/2006/relationships/notesMaster" Target="/ppt/notesMasters/notesMaster1.xml" Id="Rf76eeb7405f740c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301a88b7f1e43b9" /><Relationship Type="http://schemas.openxmlformats.org/officeDocument/2006/relationships/notesMaster" Target="/ppt/notesMasters/notesMaster1.xml" Id="R39a7d1df28324b5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258427b097d445d" /><Relationship Type="http://schemas.openxmlformats.org/officeDocument/2006/relationships/notesMaster" Target="/ppt/notesMasters/notesMaster1.xml" Id="Rd5f1d8da06d84ab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53d65b6030c4acc" /><Relationship Type="http://schemas.openxmlformats.org/officeDocument/2006/relationships/notesMaster" Target="/ppt/notesMasters/notesMaster1.xml" Id="R8bccfde9b4cc438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456437ab7c74d59" /><Relationship Type="http://schemas.openxmlformats.org/officeDocument/2006/relationships/notesMaster" Target="/ppt/notesMasters/notesMaster1.xml" Id="Rac6d2849718a436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e3ae99abcbb4d13" /><Relationship Type="http://schemas.openxmlformats.org/officeDocument/2006/relationships/notesMaster" Target="/ppt/notesMasters/notesMaster1.xml" Id="R2972515514f447d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315ca4c4e254260" /><Relationship Type="http://schemas.openxmlformats.org/officeDocument/2006/relationships/notesMaster" Target="/ppt/notesMasters/notesMaster1.xml" Id="R112e34f4d15a49e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3731027edf742cc" /><Relationship Type="http://schemas.openxmlformats.org/officeDocument/2006/relationships/notesMaster" Target="/ppt/notesMasters/notesMaster1.xml" Id="Rd74647aa3c7948d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d30a6402f704289" /><Relationship Type="http://schemas.openxmlformats.org/officeDocument/2006/relationships/notesMaster" Target="/ppt/notesMasters/notesMaster1.xml" Id="R6affd400da3345c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29f9ae4310d4ca6" /><Relationship Type="http://schemas.openxmlformats.org/officeDocument/2006/relationships/notesMaster" Target="/ppt/notesMasters/notesMaster1.xml" Id="R707eff782869468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8bd0963950340de" /><Relationship Type="http://schemas.openxmlformats.org/officeDocument/2006/relationships/notesMaster" Target="/ppt/notesMasters/notesMaster1.xml" Id="R006c5b7cb81b408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3cecf93df4b4aff" /><Relationship Type="http://schemas.openxmlformats.org/officeDocument/2006/relationships/notesMaster" Target="/ppt/notesMasters/notesMaster1.xml" Id="Rc3547b8ef94c4e1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2e6363dc26b4849" /><Relationship Type="http://schemas.openxmlformats.org/officeDocument/2006/relationships/notesMaster" Target="/ppt/notesMasters/notesMaster1.xml" Id="Rb5c1f3ec58d7477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813ad0adafb43ac" /><Relationship Type="http://schemas.openxmlformats.org/officeDocument/2006/relationships/notesMaster" Target="/ppt/notesMasters/notesMaster1.xml" Id="Rd296c4070d14493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ad5885217ec4828" /><Relationship Type="http://schemas.openxmlformats.org/officeDocument/2006/relationships/notesMaster" Target="/ppt/notesMasters/notesMaster1.xml" Id="Rf944cf220b924a7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3a0504e344f4746" /><Relationship Type="http://schemas.openxmlformats.org/officeDocument/2006/relationships/notesMaster" Target="/ppt/notesMasters/notesMaster1.xml" Id="R8fbbf7abde904d6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3bd022a777f4b47" /><Relationship Type="http://schemas.openxmlformats.org/officeDocument/2006/relationships/notesMaster" Target="/ppt/notesMasters/notesMaster1.xml" Id="Rd1047543dd7c423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27, с. 135. Сценарій L27.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Підготуйте главу 27, книжку, ручку, коробку, стійку опору та телефон для знімання рук і столу.</a:t>
            </a:r>
          </a:p>
          <a:p xmlns:a="http://schemas.openxmlformats.org/drawingml/2006/main">
            <a:r>
              <a:t>Знайдіть у Windows папку Documents\AI-practice\content; чотири нові записи не змішуйте з desk-raw.</a:t>
            </a:r>
          </a:p>
          <a:p xmlns:a="http://schemas.openxmlformats.org/drawingml/2006/main">
            <a:r>
              <a:t>Перевірте доступний особистий Clipchamp і USB передавання з уроку 21.</a:t>
            </a:r>
          </a:p>
          <a:p xmlns:a="http://schemas.openxmlformats.org/drawingml/2006/main">
            <a:r>
              <a:t>Підготуйте два власні короткі приклади початку: загальний стіл і книжка, для якої немає місця; не приписуйте їх учням.</a:t>
            </a:r>
          </a:p>
          <a:p xmlns:a="http://schemas.openxmlformats.org/drawingml/2006/main">
            <a:r>
              <a:t>Відкрийте точні репліки й часові межі з prompts, перевірте, що немає адрес, приватних екранів або сторонньої музики.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L21, L25, L26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27, с. 135. Сценарій L27.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Учень планує чотири кадри із сумою 32 секунди.</a:t>
            </a:r>
          </a:p>
          <a:p xmlns:a="http://schemas.openxmlformats.org/drawingml/2006/main">
            <a:r>
              <a:t>Записує зрозумілий початок і завершений результат та монтує власну версію.</a:t>
            </a:r>
          </a:p>
          <a:p xmlns:a="http://schemas.openxmlformats.org/drawingml/2006/main">
            <a:r>
              <a:t>Відкриває desk-tiktok.mp4 на телефоні й перевіряє його зі звуком і без нього.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27, с. 135. Сценарій L27.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Викладач використовує власні підготовлені приклади. Учні називають видимий предмет або дію, що пояснює проблему.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0–6 хв. Початок, який пояснює проблему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Перший кадр має дати глядачеві зрозуміле запитання. Просто стіл може нічого не пояснити, а книжка без місця відразу показує проблему. Це спосіб зробити зміст ясним, а не обіцянка великої кількості переглядів.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Відтворіть два підготовлені початки без звуку. Покажіть книжкову репліку «Куди покласти книжку, коли стіл зайнятий?»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обирають зрозуміліший кадр і пояснюють, яку дію очікують побачити далі.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Відповідь називає проблему з місцем, а не лише оцінку «красивіше».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27, с. 135. Сценарій L27.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Обраний вступ збережіть із планом у content\tiktok-script.txt.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6–16 хв. Чотири часові блоки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Ми стискаємо знайому історію до чотирьох кадрів: запитання, прибирання, потрібні речі, читання. Чотири плюс десять плюс десять плюс вісім — тридцять дві секунди. Для кожного блока потрібна дія, а не лише фраза на екрані.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Надішліть у чат короткий запит із prompts. У Блокноті збережіть обраний вступ і книжкові чотири рядки як content\tiktok-script.txt; покажіть межі 0–4, 4–14, 14–24, 24–32.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читає репліки вголос, звіряє тривалість і перевіряє наявні предмети.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План має чотири кадри; останній показує відкриту книжку на звільненому місці.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Вступна репліка</a:t>
            </a:r>
          </a:p>
          <a:p xmlns:a="http://schemas.openxmlformats.org/drawingml/2006/main">
            <a:r>
              <a:t>Перевір мій сценарій короткого відео: немає місця для книжки; прибираю зайве; залишаю потрібне; показую результат. Чотири кадри: 4, 10, 10 і 8 секунд. Запропонуй одну коротку вступну репліку українською. Не додавай нових предметів або обіцянок.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Короткий вступ, який можна вимовити в першому кадрі; наприклад книжкове запитання.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27, с. 135. Сценарій L27.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Кінцевий кадр відповідає на вступне питання.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137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Перевірте суму 4 + 10 + 10 + 8 = 32. Дія й репліка повинні вміщуватися разом.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27, с. 135. Сценарій L27.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Кінцевий кадр відповідає на вступне питання.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137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Перевірте суму 4 + 10 + 10 + 8 = 32. Дія й репліка повинні вміщуватися разом.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27, с. 135. Сценарій L27.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Це демонстраційний текст сценарію. Прочитайте зі секундоміром і збережіть у tiktok-script.txt.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Точні репліки</a:t>
            </a:r>
          </a:p>
          <a:p xmlns:a="http://schemas.openxmlformats.org/drawingml/2006/main">
            <a:r>
              <a:t>0–4: «Куди покласти книжку, коли стіл зайнятий?» 4–14: «Спочатку прибираю те, що зараз не використовую». 14–24: «Залишаю потрібне для читання. Дрібниці складаю збоку». 24–32: «Тепер можна починати. Яку маленьку ділянку звільните ви?»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Чотири дії й завершене мовлення; запланована сума 32 секунди.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27, с. 135. Сценарій L27.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Приберіть приватні екрани й вимкніть сторонню музику.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16–26 хв. Знімання до і після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Знову починаємо з кадру «до», поки стіл не змінено. Телефон стоїть нерухомо, руки та книжка лишаються в кадрі. Запас по секунді на краях дасть змогу прибрати очікування, не обрізаючи дію.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Камера → Відео, за наявності 1080p і 30 кадрів/с. Покажіть перший кадр і коротко перевірте звук перед рештою записів.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записують чотири фрагменти з точними репліками або працюють з наданими викладачем кадрами, позначивши джерело.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Початковий кадр знято до прибирання, фінальний — після; голос розбірливий.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27, с. 135. Сценарій L27.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 відсутності телефона можна працювати з наданими викладачем кадрами, позначивши джерело.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27, с. 135. Сценарій L27.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Після перерви матеріали переносять в окрему папку.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26–31 хв. Перерва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Залиште записи збереженими в галереї та відпочиньте. Після перерви перенесемо їх у нову папку, не замінюючи матеріали першого ролика.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лише кількість чотирьох навчальних фрагментів.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роблять перерву; додаткового запису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Чотири фрагменти не видалені.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27, с. 135. Сценарій L27.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Папка desk-raw попереднього ролика лишається незмінною.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31–43 хв. Вихідні файли та монтаж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Номер у назві допомагає зберегти порядок, але після копіювання все одно відкриємо кожний файл. Новий проєкт Desk TikTok не замінює Desk 40s. Редактор працює з копіями, тому джерела можна використати для повторної правки.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USB → File Transfer → створіть content\tiktok-raw. Копії: 01-question, 02-clear, 03-keep, 04-read зі справжніми розширеннями. Clipchamp → Create a new video → Desk TikTok → 9:16 → Import media; розташуйте чотири файли послідовно.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обрізають до приблизно 4, 10, 10 і 8 секунд та зсувають кліпи впритул.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Немає чорного проміжку, слова й дії завершені; допустиме невелике відхилення від 32 секунд.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27, с. 135. Сценарій L27.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Орієнтири тривалості: 4, 10, 10 і 8 секунд. Новий проєкт не замінює Desk 40s.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27, с. 135. Сценарій L27.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Через Text додайте наведені написи. Уникніть перекриття нижніми й правими елементами інтерфейсу. За потреби використайте перевірені субтитри уроку 25.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6. 43–53 хв. Написи, експорт і телефон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Елементи застосунку можуть закривати нижню або праву частину відео, тому залишимо там вільне місце. Написи мають пояснювати дію, а не затуляти книжку. Якщо з’явився зайвий секундний хвіст, скоротимо очікування, але не останнє слово.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Text: «Немає місця?», «Прибрати зайве», «Залишити потрібне», «Можна читати». За потреби додайте перевірені субтитри за уроком 25. Export → 1080p → content\desk-tiktok.mp4; USB-копія в Movies\AI-practice телефона.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відкриває готовий MP4 в галереї зі звуком і без нього; партнер описує зміну на столі.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Ролик зрозумілий, написи видно, книжка в кінці справді вміщується.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27, с. 135. Сценарій L27.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Партнер має пояснити, як змінився стіл, без додаткової розповіді автора.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27, с. 135. Сценарій L27.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Розтягування зображення не повертає книжку, яка не потрапила в запис.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7. 53–60 хв. Правка й домашній пробний кадр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Якщо книжка не потрапила в запис, збільшення кадру її не поверне — потрібний повтор цього фрагмента. Удома плануємо іншу чотирикадрову історію підготовки до читання. Знімаємо лише її перший кадр; готовий монтаж і публікація не потрібні.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tiktok-home-plan.txt у завданні книги: чотири дії, 32 секунди та висновок після пробного запису.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називають одну власну правку й спосіб перевірки; пояснюють, як збережуть домашній тест у галереї.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Не обіцяють повного ролика на підставі одного тесту; план і фактичний запис розрізняють.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27, с. 135. Сценарій L27.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32 секунди. 2. Книжка вміщується на звільненому місці й нею можна користуватися. 3. Ні, потрібна завершена репліка.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Яка запланована тривалість?</a:t>
            </a:r>
          </a:p>
          <a:p xmlns:a="http://schemas.openxmlformats.org/drawingml/2006/main">
            <a:r>
              <a:t>Відповідь: 4 + 10 + 10 + 8 = 32 секунди.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Що має показати останній кадр?</a:t>
            </a:r>
          </a:p>
          <a:p xmlns:a="http://schemas.openxmlformats.org/drawingml/2006/main">
            <a:r>
              <a:t>Відповідь: Книжка справді лежить на звільненому місці, і нею можна користуватися.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Щоб отримати рівно 32 секунди, довелося обрізати останні слова. Чи слід залишити таку версію?</a:t>
            </a:r>
          </a:p>
          <a:p xmlns:a="http://schemas.openxmlformats.org/drawingml/2006/main">
            <a:r>
              <a:t>Відповідь: Ні. Поверніть завершену репліку. Невелике відхилення від плану краще за втрату змісту.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Чи треба обрізати слово заради 32 секунд?</a:t>
            </a:r>
          </a:p>
          <a:p xmlns:a="http://schemas.openxmlformats.org/drawingml/2006/main">
            <a:r>
              <a:t>Відповідь: Ні, зміст важливіший за точне число.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Що доводить останній кадр?</a:t>
            </a:r>
          </a:p>
          <a:p xmlns:a="http://schemas.openxmlformats.org/drawingml/2006/main">
            <a:r>
              <a:t>Відповідь: На звільненому місці можна відкрити книжку.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27, с. 135. Сценарій L27.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Перегляньте тест без звуку, запишіть висновок і заплановану правку. Монтаж та публікація не потрібні.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У `content\tiktok-home-plan.txt` сплануйте чотири кадри про підготовку книжки до читання: знайти її, звільнити місце, покласти закладку, відкрити сторінку.</a:t>
            </a:r>
          </a:p>
          <a:p xmlns:a="http://schemas.openxmlformats.org/drawingml/2006/main">
            <a:r>
              <a:t>2. Розподіліть 32 секунди між кадрами й додайте по одній короткій репліці. Перевірте суму тривалостей.</a:t>
            </a:r>
          </a:p>
          <a:p xmlns:a="http://schemas.openxmlformats.org/drawingml/2006/main">
            <a:r>
              <a:t>3. Зніміть телефоном лише перший кадр і перегляньте без звуку. У плані запишіть, чи зрозуміло, що відбувається, та яку зміну зробите. Збережіть тестовий запис у галереї; монтувати й публікувати його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tiktok-home-plan.txt описує знайти книжку, звільнити місце, покласти закладку й відкрити сторінку.</a:t>
            </a:r>
          </a:p>
          <a:p xmlns:a="http://schemas.openxmlformats.org/drawingml/2006/main">
            <a:r>
              <a:t>Є чотири репліки та сума 32 секунди.</a:t>
            </a:r>
          </a:p>
          <a:p xmlns:a="http://schemas.openxmlformats.org/drawingml/2006/main">
            <a:r>
              <a:t>У галереї збережено перший тестовий кадр; у плані є висновок після перегляду без звуку та запланована правка.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27, с. 135. Сценарій L27.</a:t>
            </a:r>
          </a:p>
          <a:p xmlns:a="http://schemas.openxmlformats.org/drawingml/2006/main">
            <a:r>
              <a:t>Transfer files between your computer and Android device: https://support.google.com/android/answer/9064445</a:t>
            </a:r>
          </a:p>
          <a:p xmlns:a="http://schemas.openxmlformats.org/drawingml/2006/main">
            <a:r>
              <a:t>How to edit a video in Clipchamp: https://support.microsoft.com/en-us/clipchamp/how-to-edit-a-video-in-clipchamp</a:t>
            </a:r>
          </a:p>
          <a:p xmlns:a="http://schemas.openxmlformats.org/drawingml/2006/main">
            <a:r>
              <a:t>How to change the aspect ratio of a video: https://support.microsoft.com/en-au/clipchamp/how-to-change-the-aspect-ratio-of-a-video</a:t>
            </a:r>
          </a:p>
          <a:p xmlns:a="http://schemas.openxmlformats.org/drawingml/2006/main">
            <a:r>
              <a:t>Exporting and saving a video in Clipchamp: https://support.microsoft.com/en-us/clipchamp/exporting-and-saving-a-video-in-clipchamp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Перевіряйте фактично записаний кадр. Повний ролик за один тест не зараховується.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План: Чотири кадри й перевірена сума 32.</a:t>
            </a:r>
          </a:p>
          <a:p xmlns:a="http://schemas.openxmlformats.org/drawingml/2006/main">
            <a:r>
              <a:t>Доказ: tiktok-script.txt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Послідовність: Початок пояснює проблему, фінал її розв’язує.</a:t>
            </a:r>
          </a:p>
          <a:p xmlns:a="http://schemas.openxmlformats.org/drawingml/2006/main">
            <a:r>
              <a:t>Доказ: tiktok-raw і монтаж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Перевірений експорт: Ролик зрозумілий зі звуком і без нього; джерела збережено.</a:t>
            </a:r>
          </a:p>
          <a:p xmlns:a="http://schemas.openxmlformats.org/drawingml/2006/main">
            <a:r>
              <a:t>Доказ: desk-tiktok.mp4 у галереї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Віддалений учень показує перший і останній кадри без особистого оточення або надсилає навчальний MP4. Пояснює одну правку та її результат; показувати обличчя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телефона монтуйте надані викладачем кадри, позначивши авторство. Без редактора збережіть план і час: знімання або монтаж, яких не виконували, не зараховуються.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Порівняйте два власні вступи без звуку й запишіть, який точніше показує проблему.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6522a35c484b6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6e25fca995464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c037034a0e4d8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6b85c57461414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8dc56b1608416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1f85dd261744d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716DDBE-F155-4784-B7D9-FCCD08078C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1B9D719-5311-4211-A886-E6A0497E8EA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FB6C70B-B8DA-499A-B8EF-45DEC3B8609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D910770-F228-4EC9-8134-3C8A7D6982C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75A1EDE-497F-4765-AC8A-CA4CC2D85BA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A1C0B14-4DDE-4330-81E7-D42A823816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FE4807A-95A6-42BB-BDB5-5CA7B006DF4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284D999-239C-43FC-AB6E-24611B05D89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EC5E628-8E2D-41D9-8A68-191E8EEADE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58C5B08-F805-4B9B-8E81-E070553A275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bdd54e26f6840c0" /><Relationship Type="http://schemas.openxmlformats.org/officeDocument/2006/relationships/slideLayout" Target="/ppt/slideLayouts/slideLayout1.xml" Id="R5b5be91e0dbd4743" /><Relationship Type="http://schemas.openxmlformats.org/officeDocument/2006/relationships/slideLayout" Target="/ppt/slideLayouts/slideLayout2.xml" Id="R3ade984019d14e45" /><Relationship Type="http://schemas.openxmlformats.org/officeDocument/2006/relationships/slideLayout" Target="/ppt/slideLayouts/slideLayout3.xml" Id="R948ab39fefed4ed9" /><Relationship Type="http://schemas.openxmlformats.org/officeDocument/2006/relationships/slideLayout" Target="/ppt/slideLayouts/slideLayout4.xml" Id="R317260dd8f034079" /><Relationship Type="http://schemas.openxmlformats.org/officeDocument/2006/relationships/slideLayout" Target="/ppt/slideLayouts/slideLayout5.xml" Id="R7cced0b534bc4637" /><Relationship Type="http://schemas.openxmlformats.org/officeDocument/2006/relationships/slideLayout" Target="/ppt/slideLayouts/slideLayout6.xml" Id="R843a2b988c0c4a9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b5be91e0dbd4743"/>
    <p:sldLayoutId xmlns:r="http://schemas.openxmlformats.org/officeDocument/2006/relationships" id="2147483650" r:id="R3ade984019d14e45"/>
    <p:sldLayoutId xmlns:r="http://schemas.openxmlformats.org/officeDocument/2006/relationships" id="2147483651" r:id="R948ab39fefed4ed9"/>
    <p:sldLayoutId xmlns:r="http://schemas.openxmlformats.org/officeDocument/2006/relationships" id="2147483652" r:id="R317260dd8f034079"/>
    <p:sldLayoutId xmlns:r="http://schemas.openxmlformats.org/officeDocument/2006/relationships" id="2147483653" r:id="R7cced0b534bc4637"/>
    <p:sldLayoutId xmlns:r="http://schemas.openxmlformats.org/officeDocument/2006/relationships" id="2147483654" r:id="R843a2b988c0c4a9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df072c758141f2" /><Relationship Type="http://schemas.openxmlformats.org/officeDocument/2006/relationships/image" Target="/ppt/media/image.jpeg" Id="Rda09b61cc436415c" /><Relationship Type="http://schemas.openxmlformats.org/officeDocument/2006/relationships/notesSlide" Target="/ppt/notesSlides/notesSlide1.xml" Id="R95b562d00f3c41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ba9d2dffcf4a48" /><Relationship Type="http://schemas.openxmlformats.org/officeDocument/2006/relationships/notesSlide" Target="/ppt/notesSlides/notesSlide2.xml" Id="R9872bb2266dd4ad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968b4e0fc44a94" /><Relationship Type="http://schemas.openxmlformats.org/officeDocument/2006/relationships/notesSlide" Target="/ppt/notesSlides/notesSlide3.xml" Id="R1d90bca4ecf442b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ba4f08f69e4a05" /><Relationship Type="http://schemas.openxmlformats.org/officeDocument/2006/relationships/notesSlide" Target="/ppt/notesSlides/notesSlide4.xml" Id="R7ff5995e60f0484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80c7447c2a4908" /><Relationship Type="http://schemas.openxmlformats.org/officeDocument/2006/relationships/image" Target="/ppt/media/image.png" Id="R061bef7536d74a79" /><Relationship Type="http://schemas.openxmlformats.org/officeDocument/2006/relationships/notesSlide" Target="/ppt/notesSlides/notesSlide5.xml" Id="R85a15e520fc1429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a05467aa5645fe" /><Relationship Type="http://schemas.openxmlformats.org/officeDocument/2006/relationships/image" Target="/ppt/media/image2.png" Id="R91c1b560e81247b8" /><Relationship Type="http://schemas.openxmlformats.org/officeDocument/2006/relationships/notesSlide" Target="/ppt/notesSlides/notesSlide6.xml" Id="Rc6d5d729127042b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9f4399ba6d44566" /><Relationship Type="http://schemas.openxmlformats.org/officeDocument/2006/relationships/notesSlide" Target="/ppt/notesSlides/notesSlide7.xml" Id="Re580009594ec459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9dd06d47ad4f75" /><Relationship Type="http://schemas.openxmlformats.org/officeDocument/2006/relationships/notesSlide" Target="/ppt/notesSlides/notesSlide8.xml" Id="R6d37d932126746c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a96bdcc7894e00" /><Relationship Type="http://schemas.openxmlformats.org/officeDocument/2006/relationships/notesSlide" Target="/ppt/notesSlides/notesSlide9.xml" Id="Rcadefe8f1edf4ba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3e774bdaa54ac3" /><Relationship Type="http://schemas.openxmlformats.org/officeDocument/2006/relationships/notesSlide" Target="/ppt/notesSlides/notesSlide10.xml" Id="R4be58dfe80ea441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2ee96613264de8" /><Relationship Type="http://schemas.openxmlformats.org/officeDocument/2006/relationships/notesSlide" Target="/ppt/notesSlides/notesSlide11.xml" Id="Ref67adda6c2b468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db361b7eb24501" /><Relationship Type="http://schemas.openxmlformats.org/officeDocument/2006/relationships/notesSlide" Target="/ppt/notesSlides/notesSlide12.xml" Id="Rfb1ae86dcf9c487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6c57c0c7e94b5e" /><Relationship Type="http://schemas.openxmlformats.org/officeDocument/2006/relationships/notesSlide" Target="/ppt/notesSlides/notesSlide13.xml" Id="R60c867e5758c420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cdbbeabe9a4b9c" /><Relationship Type="http://schemas.openxmlformats.org/officeDocument/2006/relationships/notesSlide" Target="/ppt/notesSlides/notesSlide14.xml" Id="R156a12f69852486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5797e1e5d84cfc" /><Relationship Type="http://schemas.openxmlformats.org/officeDocument/2006/relationships/notesSlide" Target="/ppt/notesSlides/notesSlide15.xml" Id="R864d2ef59263437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ce5af779f944d9" /><Relationship Type="http://schemas.openxmlformats.org/officeDocument/2006/relationships/notesSlide" Target="/ppt/notesSlides/notesSlide16.xml" Id="R9ab7a0edcdf64b0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f57a7f89d84eda" /><Relationship Type="http://schemas.openxmlformats.org/officeDocument/2006/relationships/notesSlide" Target="/ppt/notesSlides/notesSlide17.xml" Id="R31c88e60a15d414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a04e1f275d4cdd" /><Relationship Type="http://schemas.openxmlformats.org/officeDocument/2006/relationships/notesSlide" Target="/ppt/notesSlides/notesSlide18.xml" Id="Rfa63f257ec3549e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85ED22F4-8496-4EA3-B7AC-5239363A7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27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5183C0B7-21F6-484F-8E61-A01C858E4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Чотири кадри для TikTok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916D4E-8312-446F-8C47-7B20668E1F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09b61cc436415c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566060BA-61D0-4910-AEFA-D0949FA0E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60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FCF6E09-9BF0-4BE4-84B2-55AB833DE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27    Книга: с. 135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AB53D2C-C8EF-4182-B978-A802059AC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 / 18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480B6120-A9ED-494A-AC80-92FE349BD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8086202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538360D-AAE2-43FF-AC6D-1FD47780B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80A0C20-59A2-41E9-A143-1E892278A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Складете чотири кадри із запланованою сумою 32 секунди.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F2D4708-5D3D-4F9B-81B6-314488AA5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Знімете початок і результат та змонтуєте власну версію.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94DF7FA-C001-4231-8CF2-F7EAB7AF0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Перевірите desk-tiktok.mp4 на телефоні зі звуком і без нього.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2FD7E00-74D2-4863-8A15-E1D9544CB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27    Книга: с. 135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CB148BA-102E-4799-A68A-E76F202D3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2 / 18</a:t>
            </a:r>
          </a:p>
        </p:txBody>
      </p:sp>
    </p:spTree>
    <p:extLst>
      <p:ext uri="{BB962C8B-B14F-4D97-AF65-F5344CB8AC3E}">
        <p14:creationId xmlns:p14="http://schemas.microsoft.com/office/powerpoint/2010/main" val="4255555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2BF9418-3553-4E03-81D0-6EA0E967B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Порівняння двох початків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B79B86B-90CB-49B4-885D-5CB941551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9AEB69D-11E7-4EE4-BFD5-B8BD55AB6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Перегляньте перший запис без звуку: загальний вигляд столу.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61698B3-5D1C-44AF-8770-6BAC0AD79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905A6B4-95B3-4897-81C8-6AAB8B150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другому записі книжці немає місця на столі.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F364790-6CBA-460B-A256-583F480E3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E5C9C99-05C6-481C-9427-84D2471A2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Оберіть зрозуміліший початок. Яку проблему він показує?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7F4ABA3-186C-4B40-B603-1B35ABD3F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27    Книга: с. 135    0–6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0B3B8EF-B3D0-4B88-A2D3-F1D5CB6B7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3 / 18</a:t>
            </a:r>
          </a:p>
        </p:txBody>
      </p:sp>
    </p:spTree>
    <p:extLst>
      <p:ext uri="{BB962C8B-B14F-4D97-AF65-F5344CB8AC3E}">
        <p14:creationId xmlns:p14="http://schemas.microsoft.com/office/powerpoint/2010/main" val="8724616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228E1F3-84DD-4B31-80BC-58EC2A172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Коротка вступна репліка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65A0F10B-8CDD-4F58-85AF-FEFFE052F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Перевір мій сценарій короткого відео: немає місця для книжки; прибираю зайве; залишаю потрібне; показую результат. Чотири кадри: 4, 10, 10 і 8 секунд. Запропонуй одну коротку вступну репліку українською. Не додавай нових предметів або обіцянок.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EEF5C911-74E2-4E0E-980D-5C427FDC0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L27_prompts.txt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D3C526C-A0DC-441F-9744-4F172CBBB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27    Книга: с. 135    6–16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821C1D7-D933-4D90-BB7B-C5A81963A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4 / 18</a:t>
            </a:r>
          </a:p>
        </p:txBody>
      </p:sp>
    </p:spTree>
    <p:extLst>
      <p:ext uri="{BB962C8B-B14F-4D97-AF65-F5344CB8AC3E}">
        <p14:creationId xmlns:p14="http://schemas.microsoft.com/office/powerpoint/2010/main" val="16522648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4CB8D49-EAEF-4686-944F-631DF9B25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Час і дія кожного кадру (1/2)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26AD9A-10F4-43AE-980C-79AE34145A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1bef7536d74a79"/>
          <a:srcRect xmlns:a="http://schemas.openxmlformats.org/drawingml/2006/main" l="2433" t="0" r="2433" b="50896"/>
          <a:stretch xmlns:a="http://schemas.openxmlformats.org/drawingml/2006/main"/>
        </p:blipFill>
        <p:spPr>
          <a:xfrm xmlns:a="http://schemas.openxmlformats.org/drawingml/2006/main">
            <a:off x="659027" y="1619250"/>
            <a:ext cx="10873946" cy="3810000"/>
          </a:xfrm>
          <a:prstGeom xmlns:a="http://schemas.openxmlformats.org/drawingml/2006/main" prst="rect">
            <a:avLst/>
          </a:prstGeom>
        </p:spPr>
      </p:pic>
      <p:sp>
        <p:nvSpPr>
          <p:cNvPr id="3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B50A61A4-C51D-4C3D-AC63-CDCDC6EF9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Чотири кадри: проблема, дві дії та результат. План триває 32 секунди; у фіналі книжка відкрита на вільному столі.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B442CBF-7D21-4364-A682-316955B14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27    Книга: с. 135    6–16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9C7C2F1-BC58-49A4-8DD1-4596E48AB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5 / 18</a:t>
            </a:r>
          </a:p>
        </p:txBody>
      </p:sp>
    </p:spTree>
    <p:extLst>
      <p:ext uri="{BB962C8B-B14F-4D97-AF65-F5344CB8AC3E}">
        <p14:creationId xmlns:p14="http://schemas.microsoft.com/office/powerpoint/2010/main" val="12868396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52B5817-DA3A-4878-9ACD-FD2982BF9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Час і дія кожного кадру (2/2)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1112F4-AB04-4A56-8F56-D1E2497C43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c1b560e81247b8"/>
          <a:srcRect xmlns:a="http://schemas.openxmlformats.org/drawingml/2006/main" l="2433" t="50896" r="2433" b="0"/>
          <a:stretch xmlns:a="http://schemas.openxmlformats.org/drawingml/2006/main"/>
        </p:blipFill>
        <p:spPr>
          <a:xfrm xmlns:a="http://schemas.openxmlformats.org/drawingml/2006/main">
            <a:off x="609600" y="1959119"/>
            <a:ext cx="10972800" cy="3844636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ABCF04E-7E28-48F0-9E77-2EF545DC2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27    Книга: с. 135    6–16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B1E9F9F-4124-4D1A-871C-D494E6467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6 / 18</a:t>
            </a:r>
          </a:p>
        </p:txBody>
      </p:sp>
    </p:spTree>
    <p:extLst>
      <p:ext uri="{BB962C8B-B14F-4D97-AF65-F5344CB8AC3E}">
        <p14:creationId xmlns:p14="http://schemas.microsoft.com/office/powerpoint/2010/main" val="18330479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DF9D01A-7A4D-4D98-AB27-6BECA7564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Репліки для репетиції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F28A9A74-7513-40A1-81AB-350ACF023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0–4: «Куди покласти книжку, коли стіл зайнятий?»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4–14: «Спочатку прибираю те, що зараз не використовую».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14–24: «Залишаю потрібне для читання. Дрібниці складаю збоку».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24–32: «Тепер можна починати. Яку маленьку ділянку звільните ви?»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D306E21B-51F2-49A6-BE3F-107C05446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L27_prompts.txt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76A3B48-C0FD-4D95-9A10-B8B2B8C25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27    Книга: с. 135    6–16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0483DE4-8A05-44EE-9E2C-184B92147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7 / 18</a:t>
            </a:r>
          </a:p>
        </p:txBody>
      </p:sp>
    </p:spTree>
    <p:extLst>
      <p:ext uri="{BB962C8B-B14F-4D97-AF65-F5344CB8AC3E}">
        <p14:creationId xmlns:p14="http://schemas.microsoft.com/office/powerpoint/2010/main" val="6359495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68218E4-FE2D-4CCD-B284-9DAD92F28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Підготовка запису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32A13FD-EAD8-4023-9F85-2FD4E308D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BE942860-26F6-4FDA-B770-3F1D84F0D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Телефон вертикально й нерухомо.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50EB0D7-C2BA-4F6F-BE8E-149D65EA8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8A4EE42-DCF8-4459-B332-3DA55D8C6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Камера: за наявності 1080p, 30 кадрів/с.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05B31E0-20BC-4920-B903-CB1166547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18DC0E0-6CA2-4B5B-A4A1-AB55BDA97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Руки та книжка вміщуються в кадрі.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3DAD3EE-E741-4A09-B05A-74966B133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0D1F94A8-78C9-4E0A-83BB-500F67119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 голос перед рештою записів.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5EB5048-1DA8-43A0-A432-CB77DCB1C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27    Книга: с. 135    16–26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B8245B8-7BD1-467B-B8A6-D41E8A73A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8 / 18</a:t>
            </a:r>
          </a:p>
        </p:txBody>
      </p:sp>
    </p:spTree>
    <p:extLst>
      <p:ext uri="{BB962C8B-B14F-4D97-AF65-F5344CB8AC3E}">
        <p14:creationId xmlns:p14="http://schemas.microsoft.com/office/powerpoint/2010/main" val="35464517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7C71294-74D5-4043-A132-825AF6B92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Чотири записи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7BEE5C3-E8E1-456A-BD56-735487AF5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A1D33399-3A3E-4047-AD2E-E1545B014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Почніть із кадру «до».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A687624-EFE7-4CA1-B7F1-C0C34D681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266F56F-A26A-40F7-B50F-2CC550F2A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Запишіть відповідні дії й репліки.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1F207E9-2993-42CB-A7C1-A734EBA85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61F7BCB-2221-4790-955E-3E1739C8C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Залишайте секунду запасу на краях.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A591666-9EA7-4373-B8C4-B2A5A9E3B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E115062B-6E45-48CF-9F77-14C274071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 завершену дію останнього кадру.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5FFC83B-0B3B-4996-9FD0-570DB9BEB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27    Книга: с. 135    16–26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1118191-155E-415E-A13E-4D7E35868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9 / 18</a:t>
            </a:r>
          </a:p>
        </p:txBody>
      </p:sp>
    </p:spTree>
    <p:extLst>
      <p:ext uri="{BB962C8B-B14F-4D97-AF65-F5344CB8AC3E}">
        <p14:creationId xmlns:p14="http://schemas.microsoft.com/office/powerpoint/2010/main" val="21670104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5865ACC-CA11-44FD-B552-673D55442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Перерва 5 хвилин</a:t>
            </a:r>
          </a:p>
        </p:txBody>
      </p:sp>
      <p:sp>
        <p:nvSpPr>
          <p:cNvPr id="2" name="break-time">
            <a:extLst xmlns:a="http://schemas.openxmlformats.org/drawingml/2006/main">
              <a:ext uri="{FF2B5EF4-FFF2-40B4-BE49-F238E27FC236}">
                <a16:creationId xmlns:a16="http://schemas.microsoft.com/office/drawing/2014/main" id="{71FA2241-F795-448F-B8BB-86BFE93B8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477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57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57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57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57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57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57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57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57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57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57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57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5 хвилин</a:t>
            </a:r>
          </a:p>
        </p:txBody>
      </p:sp>
      <p:sp>
        <p:nvSpPr>
          <p:cNvPr id="3" name="break-instruction">
            <a:extLst xmlns:a="http://schemas.openxmlformats.org/drawingml/2006/main">
              <a:ext uri="{FF2B5EF4-FFF2-40B4-BE49-F238E27FC236}">
                <a16:creationId xmlns:a16="http://schemas.microsoft.com/office/drawing/2014/main" id="{2854BFF7-5BC2-44D2-85D2-CD8DE182C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10972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Чотири записи залишаються в галереї.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Нові фрагменти поки не знімайте.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Відпочиньте від екрана.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1F88D7F-5B15-440A-8038-98885181F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27    Книга: с. 135    26–31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4A8331F-2DCC-4975-ABEB-02C7AEF57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10 / 18</a:t>
            </a:r>
          </a:p>
        </p:txBody>
      </p:sp>
    </p:spTree>
    <p:extLst>
      <p:ext uri="{BB962C8B-B14F-4D97-AF65-F5344CB8AC3E}">
        <p14:creationId xmlns:p14="http://schemas.microsoft.com/office/powerpoint/2010/main" val="212341806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E56BBCF-60C6-4901-BD12-6D45A2645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Нові вихідні файли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7081085-690E-48C2-85AA-6E6CCDBD1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F10831C-94E2-4B64-8F82-45AE6BE83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Створіть content\tiktok-raw і скопіюйте туди відео через USB у режимі File Transfer.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6702F74-69E7-4D05-93A4-B825206CB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0DDF8C4-4A64-4B75-A3FE-BC1F5A47C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Назви: 01-question, 02-clear, 03-keep, 04-read.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2120017-87D5-41AD-9476-DBEDCAB3F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1A065D5-EA04-4010-B1BB-D073BC6DB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справжні розширення.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E69A66C-C9DA-485E-80B2-B88A8F9C6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15465587-7A68-4D32-BCB4-BF192602C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кожну копію.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567FB45-E263-418D-BADF-02A707012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27    Книга: с. 135    31–43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8DD5BA7-6601-426D-9CC0-571B39254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11 / 18</a:t>
            </a:r>
          </a:p>
        </p:txBody>
      </p:sp>
    </p:spTree>
    <p:extLst>
      <p:ext uri="{BB962C8B-B14F-4D97-AF65-F5344CB8AC3E}">
        <p14:creationId xmlns:p14="http://schemas.microsoft.com/office/powerpoint/2010/main" val="13863218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5809F03-0AFF-4438-B86F-2A3C347B2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Проєкт Desk TikTok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68F0F17-5F08-4891-956C-50AAE2DAA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DBDC679E-35B8-4DF6-A745-552EBD212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Clipchamp → Create a new video.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5962B20-0DEC-4C2A-B93B-F5946A7C1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9657B13-7403-490D-B93D-FA6D4FE29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Назва Desk TikTok, полотно 9:16.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56CA073-DBD2-4705-84C3-BA1253132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551F115-C23A-49DF-89E9-B66761F22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Import media: чотири файли з tiktok-raw.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7399827-C9C5-4857-A530-293168B4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EB495ECC-CC11-47CD-8B38-E10DC4C77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Розташуйте 01–04 послідовно й зсуньте впритул.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56FDB0B-1F85-45FD-9EDB-FAA690E56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27    Книга: с. 135    31–43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B0CB74E-E4D3-4485-832D-895192DD8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12 / 18</a:t>
            </a:r>
          </a:p>
        </p:txBody>
      </p:sp>
    </p:spTree>
    <p:extLst>
      <p:ext uri="{BB962C8B-B14F-4D97-AF65-F5344CB8AC3E}">
        <p14:creationId xmlns:p14="http://schemas.microsoft.com/office/powerpoint/2010/main" val="7635274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298FBF4-5571-4F31-A7DA-651D1C328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Короткі написи через Text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61E5BA8-29F1-458E-AF41-3C9834CF6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01346A5E-B853-48FE-8EDA-192110A57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Немає місця?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8F4D969-5524-4EAA-8EF3-CABC181D7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2216CCE-7632-4F8A-81DC-2B5D39801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Прибрати зайве.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2D8B5FF-ACC2-4BF0-ABAB-0A9BCEE8C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ED1243D-F99E-4A54-9433-F3EA48892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Залишити потрібне.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D80D04F-8093-4958-91FD-838616B12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D9659E03-639F-4B63-BBB9-5D223A6A3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Можна читати.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02445DB-EFF9-4130-9E6E-0D74B0EC7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27    Книга: с. 135    43–53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E355B4D-229C-4FB5-9BFD-14F840DCF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13 / 18</a:t>
            </a:r>
          </a:p>
        </p:txBody>
      </p:sp>
    </p:spTree>
    <p:extLst>
      <p:ext uri="{BB962C8B-B14F-4D97-AF65-F5344CB8AC3E}">
        <p14:creationId xmlns:p14="http://schemas.microsoft.com/office/powerpoint/2010/main" val="126929191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DAD39D4-07E7-4CC7-9270-C78FC850E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Експорт і перевірка телефона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D663F43-19A7-4E2D-BFFD-C11F38E40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C9E49B4-40A5-4C58-AB25-ECC8D33C2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Export → 1080p.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41C9096-912D-4E5D-B080-2A52C21D4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066C791-EC2C-4281-9937-AAA8AFF13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content\desk-tiktok.mp4.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2F9D8C1-A39C-4094-8838-9FA5A68C1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736FF41-4FA7-4342-BF0D-1FF552B08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Через USB скопіюйте в Movies\AI-practice телефона.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25FB55F-9264-4FF7-B2A2-C33813638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5E2188EF-DA72-434B-95A2-03DD83FCF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Перегляньте в галереї зі звуком і без нього.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95BED70-7269-487B-9AC7-CE3280028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27    Книга: с. 135    43–53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273E8F3-B668-4CA2-A6F5-839B8682A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14 / 18</a:t>
            </a:r>
          </a:p>
        </p:txBody>
      </p:sp>
    </p:spTree>
    <p:extLst>
      <p:ext uri="{BB962C8B-B14F-4D97-AF65-F5344CB8AC3E}">
        <p14:creationId xmlns:p14="http://schemas.microsoft.com/office/powerpoint/2010/main" val="40400478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4DB4D90-91A4-488F-A430-ABFE8AB08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Виправлення невдалого фрагмента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4E7DDB5-A3F4-4C84-BC35-77DC2E825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DB351FE7-3DAB-43B8-BA0F-44DD7A9AA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предмет не записаний, перезніміть цей кадр.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F365CCB-16CB-4964-B7B6-4DEF968FB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08BB369-9CD3-4E80-8B9A-EFB2100D6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Звірте 9:16 перед зміною кадрування.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454C33D-6FF4-4926-B0EE-956224BDB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FA2DC33-18D9-4D0F-8EB7-5F8C5223E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Поверніть обрізані останні слова.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40FC9C8-134B-4F49-93E0-C5D59E1C6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98F66AA8-88AA-4A0E-9234-DC06B8B2C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34 секунди допустимі, якщо зміст завершений.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3F17726-FE97-4432-95DF-1581FC1AC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27    Книга: с. 135    53–60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7666FD3-C526-456A-9C81-A08D3800A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15 / 18</a:t>
            </a:r>
          </a:p>
        </p:txBody>
      </p:sp>
    </p:spTree>
    <p:extLst>
      <p:ext uri="{BB962C8B-B14F-4D97-AF65-F5344CB8AC3E}">
        <p14:creationId xmlns:p14="http://schemas.microsoft.com/office/powerpoint/2010/main" val="175444082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57DF7DC-92F2-4422-98A8-F0F125DC7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15BEA88-A630-49D3-8634-D4ED4BD0A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C1BFF4C-023C-4529-8A87-119D8213A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Яка запланована тривалість ролика?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09FD2D9-D6CC-4BE9-BC22-25A2C973E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9DD6539-8B56-4F12-BF2D-517F8FDED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доводить останній кадр?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1980986-A5A4-41AE-AAD2-58FAFFDCE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B6396FC-A94C-4688-AD2E-545FFDF87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можна обрізати репліку заради рівно 32 секунд?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262262B-E73E-4B27-9F58-A65FE321F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27    Книга: с. 135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564F885-7558-45BA-9D73-0F20009B1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16 / 18</a:t>
            </a:r>
          </a:p>
        </p:txBody>
      </p:sp>
    </p:spTree>
    <p:extLst>
      <p:ext uri="{BB962C8B-B14F-4D97-AF65-F5344CB8AC3E}">
        <p14:creationId xmlns:p14="http://schemas.microsoft.com/office/powerpoint/2010/main" val="82666739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207005F-DC16-4AF0-A0C2-4F2EEFA35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План підготовки до читання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3832D8D-B1B6-4BF3-9B6F-AFB54784D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F2456CB-A820-4B1E-B039-BDFD902A0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content\tiktok-home-plan.txt запишіть чотири кадри.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137B7EF-0D75-4A33-967A-8E603FED1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52FFF48-0B08-4246-B220-8221BFFB9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Дії: знайти книжку, звільнити місце, покласти закладку, відкрити сторінку.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7491DF6-4A24-4365-BDBE-AA1EAB7C9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4BD7023-4AA8-4E2B-B2B1-F2984747D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Розподіліть 32 секунди й додайте репліки.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F1B8A0A-C552-4FF7-83E6-555D776F1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BC6C65B8-7086-4F20-93AE-E640EDCFC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Зніміть лише перший кадр і перегляньте без звуку.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3CFD738-492B-4D4A-AC27-F1AB01BED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27    Книга: с. 135    53–60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F861EE-F706-422F-999F-4DB583612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17 / 18</a:t>
            </a:r>
          </a:p>
        </p:txBody>
      </p:sp>
    </p:spTree>
    <p:extLst>
      <p:ext uri="{BB962C8B-B14F-4D97-AF65-F5344CB8AC3E}">
        <p14:creationId xmlns:p14="http://schemas.microsoft.com/office/powerpoint/2010/main" val="121075920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2365A20-BA2C-4A36-BA4D-3E96E5294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Готовий домашній тест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2D6A87B-72D1-4546-B04F-8A29F30B9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B337DA86-0192-4F29-84B7-7045BE3A2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План містить чотири дії й чотири репліки.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8DCCA61-6FB4-42AC-9847-16D676E6E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63A2D72-6330-4091-8F63-91348651F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Сума тривалостей дорівнює 32 секундам.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B9FD0B1-E02C-4440-B061-23D09469A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16F2586-DB82-47CF-8D1A-F267B4C30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Перший запис збережений у галереї.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37A9C04-31F3-4130-AA51-2C7FE9DF4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33291030-D9B4-441A-84B1-001D2736C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плані записані висновок і майбутня правка після перегляду без звуку.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84BE9D5-C7A1-4791-A590-6A88633B5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27    Книга: с. 135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3C23A35-3C11-43A1-936D-5F3D9FF09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18 / 18</a:t>
            </a:r>
          </a:p>
        </p:txBody>
      </p:sp>
    </p:spTree>
    <p:extLst>
      <p:ext uri="{BB962C8B-B14F-4D97-AF65-F5344CB8AC3E}">
        <p14:creationId xmlns:p14="http://schemas.microsoft.com/office/powerpoint/2010/main" val="15031542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2026-11-01T12:22:10.6230000Z</dcterms:created>
  <dcterms:modified xsi:type="dcterms:W3CDTF">2026-11-01T12:22:10.6230000Z</dcterms:modified>
</coreProperties>
</file>