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a99a8329bb848c0" /><Relationship Type="http://schemas.openxmlformats.org/officeDocument/2006/relationships/extended-properties" Target="/docProps/app.xml" Id="R46a9455c581643f3" /><Relationship Type="http://schemas.openxmlformats.org/officeDocument/2006/relationships/officeDocument" Target="/ppt/presentation.xml" Id="R5fb05ea00c174f8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d42a5693bf14c99"/>
  </p:sldMasterIdLst>
  <p:notesMasterIdLst>
    <p:notesMasterId xmlns:r="http://schemas.openxmlformats.org/officeDocument/2006/relationships" r:id="R97ba4692e2724604"/>
  </p:notesMasterIdLst>
  <p:sldIdLst>
    <p:sldId xmlns:r="http://schemas.openxmlformats.org/officeDocument/2006/relationships" id="256" r:id="Rf2e1526ad6304f6d"/>
    <p:sldId xmlns:r="http://schemas.openxmlformats.org/officeDocument/2006/relationships" id="257" r:id="R40b0f044b37c456f"/>
    <p:sldId xmlns:r="http://schemas.openxmlformats.org/officeDocument/2006/relationships" id="258" r:id="R9d92650daa734ecc"/>
    <p:sldId xmlns:r="http://schemas.openxmlformats.org/officeDocument/2006/relationships" id="259" r:id="Rd599232e93c74166"/>
    <p:sldId xmlns:r="http://schemas.openxmlformats.org/officeDocument/2006/relationships" id="260" r:id="R7b5dc1b3646e4601"/>
    <p:sldId xmlns:r="http://schemas.openxmlformats.org/officeDocument/2006/relationships" id="261" r:id="R5621dd52599f4424"/>
    <p:sldId xmlns:r="http://schemas.openxmlformats.org/officeDocument/2006/relationships" id="262" r:id="Rd14d91b5962c4614"/>
    <p:sldId xmlns:r="http://schemas.openxmlformats.org/officeDocument/2006/relationships" id="263" r:id="R3362108d196e48ba"/>
    <p:sldId xmlns:r="http://schemas.openxmlformats.org/officeDocument/2006/relationships" id="264" r:id="R293eb92038be4825"/>
    <p:sldId xmlns:r="http://schemas.openxmlformats.org/officeDocument/2006/relationships" id="265" r:id="Rebe36fd25b104e59"/>
    <p:sldId xmlns:r="http://schemas.openxmlformats.org/officeDocument/2006/relationships" id="266" r:id="R319d67a0e5f947d9"/>
    <p:sldId xmlns:r="http://schemas.openxmlformats.org/officeDocument/2006/relationships" id="267" r:id="R08c4a75ef32542a5"/>
    <p:sldId xmlns:r="http://schemas.openxmlformats.org/officeDocument/2006/relationships" id="268" r:id="R00c69c442f024273"/>
    <p:sldId xmlns:r="http://schemas.openxmlformats.org/officeDocument/2006/relationships" id="269" r:id="R979da299bb05465c"/>
    <p:sldId xmlns:r="http://schemas.openxmlformats.org/officeDocument/2006/relationships" id="270" r:id="R9b1b2de0ce4b465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90288344733484b" /><Relationship Type="http://schemas.openxmlformats.org/officeDocument/2006/relationships/slideMaster" Target="/ppt/slideMasters/slideMaster1.xml" Id="R8d42a5693bf14c99" /><Relationship Type="http://schemas.openxmlformats.org/officeDocument/2006/relationships/notesMaster" Target="/ppt/notesMasters/notesMaster1.xml" Id="R97ba4692e2724604" /><Relationship Type="http://schemas.openxmlformats.org/officeDocument/2006/relationships/presProps" Target="/ppt/presProps.xml" Id="R8e4db727048a4005" /><Relationship Type="http://schemas.openxmlformats.org/officeDocument/2006/relationships/tableStyles" Target="/ppt/tableStyles.xml" Id="Radd793c5a17a4aa0" /><Relationship Type="http://schemas.openxmlformats.org/officeDocument/2006/relationships/slide" Target="/ppt/slides/slide1.xml" Id="Rf2e1526ad6304f6d" /><Relationship Type="http://schemas.openxmlformats.org/officeDocument/2006/relationships/slide" Target="/ppt/slides/slide2.xml" Id="R40b0f044b37c456f" /><Relationship Type="http://schemas.openxmlformats.org/officeDocument/2006/relationships/slide" Target="/ppt/slides/slide3.xml" Id="R9d92650daa734ecc" /><Relationship Type="http://schemas.openxmlformats.org/officeDocument/2006/relationships/slide" Target="/ppt/slides/slide4.xml" Id="Rd599232e93c74166" /><Relationship Type="http://schemas.openxmlformats.org/officeDocument/2006/relationships/slide" Target="/ppt/slides/slide5.xml" Id="R7b5dc1b3646e4601" /><Relationship Type="http://schemas.openxmlformats.org/officeDocument/2006/relationships/slide" Target="/ppt/slides/slide6.xml" Id="R5621dd52599f4424" /><Relationship Type="http://schemas.openxmlformats.org/officeDocument/2006/relationships/slide" Target="/ppt/slides/slide7.xml" Id="Rd14d91b5962c4614" /><Relationship Type="http://schemas.openxmlformats.org/officeDocument/2006/relationships/slide" Target="/ppt/slides/slide8.xml" Id="R3362108d196e48ba" /><Relationship Type="http://schemas.openxmlformats.org/officeDocument/2006/relationships/slide" Target="/ppt/slides/slide9.xml" Id="R293eb92038be4825" /><Relationship Type="http://schemas.openxmlformats.org/officeDocument/2006/relationships/slide" Target="/ppt/slides/slide10.xml" Id="Rebe36fd25b104e59" /><Relationship Type="http://schemas.openxmlformats.org/officeDocument/2006/relationships/slide" Target="/ppt/slides/slide11.xml" Id="R319d67a0e5f947d9" /><Relationship Type="http://schemas.openxmlformats.org/officeDocument/2006/relationships/slide" Target="/ppt/slides/slide12.xml" Id="R08c4a75ef32542a5" /><Relationship Type="http://schemas.openxmlformats.org/officeDocument/2006/relationships/slide" Target="/ppt/slides/slide13.xml" Id="R00c69c442f024273" /><Relationship Type="http://schemas.openxmlformats.org/officeDocument/2006/relationships/slide" Target="/ppt/slides/slide14.xml" Id="R979da299bb05465c" /><Relationship Type="http://schemas.openxmlformats.org/officeDocument/2006/relationships/slide" Target="/ppt/slides/slide15.xml" Id="R9b1b2de0ce4b465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5749963d75841d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09577f2937a4082" /><Relationship Type="http://schemas.openxmlformats.org/officeDocument/2006/relationships/notesMaster" Target="/ppt/notesMasters/notesMaster1.xml" Id="R287d2fc207184f8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9f1a075dd0c406d" /><Relationship Type="http://schemas.openxmlformats.org/officeDocument/2006/relationships/notesMaster" Target="/ppt/notesMasters/notesMaster1.xml" Id="R99e79ffeef7f468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a5c82a643ed41a8" /><Relationship Type="http://schemas.openxmlformats.org/officeDocument/2006/relationships/notesMaster" Target="/ppt/notesMasters/notesMaster1.xml" Id="Re3d8b0aff58f46e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be6f6ebfc7d417d" /><Relationship Type="http://schemas.openxmlformats.org/officeDocument/2006/relationships/notesMaster" Target="/ppt/notesMasters/notesMaster1.xml" Id="R9f10466e7d0546d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0ccbd52bc784b95" /><Relationship Type="http://schemas.openxmlformats.org/officeDocument/2006/relationships/notesMaster" Target="/ppt/notesMasters/notesMaster1.xml" Id="R0ee0821bf0084f2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0f3a96ca19d4e7f" /><Relationship Type="http://schemas.openxmlformats.org/officeDocument/2006/relationships/notesMaster" Target="/ppt/notesMasters/notesMaster1.xml" Id="R89b67de9ea7b42d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c0e453cc14b4b6d" /><Relationship Type="http://schemas.openxmlformats.org/officeDocument/2006/relationships/notesMaster" Target="/ppt/notesMasters/notesMaster1.xml" Id="R01e16e90aa474bc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b39f68ec43b4f26" /><Relationship Type="http://schemas.openxmlformats.org/officeDocument/2006/relationships/notesMaster" Target="/ppt/notesMasters/notesMaster1.xml" Id="R3b93d9770b01496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9355af7a3334fe0" /><Relationship Type="http://schemas.openxmlformats.org/officeDocument/2006/relationships/notesMaster" Target="/ppt/notesMasters/notesMaster1.xml" Id="Ra83a3cc8b91247d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191f2aa7a4a463f" /><Relationship Type="http://schemas.openxmlformats.org/officeDocument/2006/relationships/notesMaster" Target="/ppt/notesMasters/notesMaster1.xml" Id="Rf92e43272cb14fa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8c64e1e4bfc4b25" /><Relationship Type="http://schemas.openxmlformats.org/officeDocument/2006/relationships/notesMaster" Target="/ppt/notesMasters/notesMaster1.xml" Id="Rafdbabca06224fb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ddfd325c225468f" /><Relationship Type="http://schemas.openxmlformats.org/officeDocument/2006/relationships/notesMaster" Target="/ppt/notesMasters/notesMaster1.xml" Id="R6fc3fd9fc0d54d7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8810ffc960b4bc0" /><Relationship Type="http://schemas.openxmlformats.org/officeDocument/2006/relationships/notesMaster" Target="/ppt/notesMasters/notesMaster1.xml" Id="R55e5627e8ab54e5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7c0adaf9c144617" /><Relationship Type="http://schemas.openxmlformats.org/officeDocument/2006/relationships/notesMaster" Target="/ppt/notesMasters/notesMaster1.xml" Id="R99003ac43760495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3d3d104e81e49e8" /><Relationship Type="http://schemas.openxmlformats.org/officeDocument/2006/relationships/notesMaster" Target="/ppt/notesMasters/notesMaster1.xml" Id="R54432236f87e4a3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28, с. 140. Сценарій L28.</a:t>
            </a:r>
          </a:p>
          <a:p xmlns:a="http://schemas.openxmlformats.org/drawingml/2006/main">
            <a:r>
              <a:t>Making a post - TikTok Help: https://support.tiktok.com/en/using-tiktok/creating-videos/making-a-post</a:t>
            </a:r>
          </a:p>
          <a:p xmlns:a="http://schemas.openxmlformats.org/drawingml/2006/main">
            <a:r>
              <a:t>Post privacy settings - TikTok Help: https://support.tiktok.com/en/account-and-privacy/account-privacy-settings/video-visibility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Перевірте наявність desk-tiktok.mp4 у галереї телефона після уроку 27 та акаунта з уроку 26.</a:t>
            </a:r>
          </a:p>
          <a:p xmlns:a="http://schemas.openxmlformats.org/drawingml/2006/main">
            <a:r>
              <a:t>Підготуйте власний навчальний приклад викладача: незавершений задум і вже завантажений допис Only you.</a:t>
            </a:r>
          </a:p>
          <a:p xmlns:a="http://schemas.openxmlformats.org/drawingml/2006/main">
            <a:r>
              <a:t>Відкрийте главу 28 й на комп’ютері content\tiktok-script.txt для збереження підпису; нотатки телефона потрібні для вставлення.</a:t>
            </a:r>
          </a:p>
          <a:p xmlns:a="http://schemas.openxmlformats.org/drawingml/2006/main">
            <a:r>
              <a:t>Перед заняттям перевірте доступні назви аудиторії у своєму застосунку. Не обіцяйте однакові пункти для всіх записів.</a:t>
            </a:r>
          </a:p>
          <a:p xmlns:a="http://schemas.openxmlformats.org/drawingml/2006/main">
            <a:r>
              <a:t>Попередьте, що для оцінювання можна показати локальний MP4. Змінювати профіль на публічний або відкривати власні повідомлення не потрібно.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L26, L27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28, с. 140. Сценарій L28.</a:t>
            </a:r>
          </a:p>
          <a:p xmlns:a="http://schemas.openxmlformats.org/drawingml/2006/main">
            <a:r>
              <a:t>Making a post - TikTok Help: https://support.tiktok.com/en/using-tiktok/creating-videos/making-a-post</a:t>
            </a:r>
          </a:p>
          <a:p xmlns:a="http://schemas.openxmlformats.org/drawingml/2006/main">
            <a:r>
              <a:t>Post privacy settings - TikTok Help: https://support.tiktok.com/en/account-and-privacy/account-privacy-settings/video-visibility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Учень відрізняє чернетку від завантаженого допису Only you.</a:t>
            </a:r>
          </a:p>
          <a:p xmlns:a="http://schemas.openxmlformats.org/drawingml/2006/main">
            <a:r>
              <a:t>Перевіряє підпис, відтворення та фактичну аудиторію власного тестового ролика.</a:t>
            </a:r>
          </a:p>
          <a:p xmlns:a="http://schemas.openxmlformats.org/drawingml/2006/main">
            <a:r>
              <a:t>Пояснює, як показати локальний файл без публічного доступу.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28, с. 140. Сценарій L28.</a:t>
            </a:r>
          </a:p>
          <a:p xmlns:a="http://schemas.openxmlformats.org/drawingml/2006/main">
            <a:r>
              <a:t>Making a post - TikTok Help: https://support.tiktok.com/en/using-tiktok/creating-videos/making-a-post</a:t>
            </a:r>
          </a:p>
          <a:p xmlns:a="http://schemas.openxmlformats.org/drawingml/2006/main">
            <a:r>
              <a:t>Post privacy settings - TikTok Help: https://support.tiktok.com/en/account-and-privacy/account-privacy-settings/video-visibility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Публічність залежить від свідомого вибору аудиторії.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142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Покажіть реальний стан навчального матеріалу. Локальний MP4 сам по собі ще не є дописом TikTok.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0–5 хв. Чернетка й завершений приватний допис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Чернетка — незавершена підготовка. Only you — аудиторія допису, який уже завантажено. Обидва можуть бути невидимими знайомому, але причина різна: ми маємо назвати фактичний стан, а не лише сказати «відео десь збережене».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готовий навчальний допис викладача та його Only you. Поруч відкрийте локальний MP4; поясніть, що файл у галереї сам собою ще не є дописом TikTok.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називають поточний стан своєї роботи: локальний файл, чернетка або вже завантажений допис. Не створюють нової копії для демонстрації стану.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Розрізнено місце збереження й аудиторію; назву Only you не приписано лише локальному файлу.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28, с. 140. Сценарій L28.</a:t>
            </a:r>
          </a:p>
          <a:p xmlns:a="http://schemas.openxmlformats.org/drawingml/2006/main">
            <a:r>
              <a:t>Making a post - TikTok Help: https://support.tiktok.com/en/using-tiktok/creating-videos/making-a-post</a:t>
            </a:r>
          </a:p>
          <a:p xmlns:a="http://schemas.openxmlformats.org/drawingml/2006/main">
            <a:r>
              <a:t>Post privacy settings - TikTok Help: https://support.tiktok.com/en/account-and-privacy/account-privacy-settings/video-visibility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Публічність залежить від свідомого вибору аудиторії.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142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Покажіть реальний стан навчального матеріалу. Локальний MP4 сам по собі ще не є дописом TikTok.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28, с. 140. Сценарій L28.</a:t>
            </a:r>
          </a:p>
          <a:p xmlns:a="http://schemas.openxmlformats.org/drawingml/2006/main">
            <a:r>
              <a:t>Making a post - TikTok Help: https://support.tiktok.com/en/using-tiktok/creating-videos/making-a-post</a:t>
            </a:r>
          </a:p>
          <a:p xmlns:a="http://schemas.openxmlformats.org/drawingml/2006/main">
            <a:r>
              <a:t>Post privacy settings - TikTok Help: https://support.tiktok.com/en/account-and-privacy/account-privacy-settings/video-visibility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Нехай учень назве кадр, який підтверджує кожну дію в підписі. Після редагування збережіть остаточний текст у нотатках телефона.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5–12 хв. Готуємо підпис у двох місцях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Підпис описує те, що видно, і не розкриває місце знімання. Якщо ШІ запропонував іншу фразу, перевіримо її за кадрами. На комп’ютері збережемо текст із сценарієм, а на телефоні залишимо його в нотатках для вставлення.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нотатках телефона введіть книжковий підпис із prompts. За бажанням надішліть редакторський запит. На комп’ютері допишіть обраний варіант у Documents\AI-practice\content\tiktok-script.txt.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звіряє текст із роликом, прибирає адресу чи географічну позначку та зберігає однакову версію на обох пристроях.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 підписі є прибирання й місце для книжки; немає вигаданого результату або домашньої адреси.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28, с. 140. Сценарій L28.</a:t>
            </a:r>
          </a:p>
          <a:p xmlns:a="http://schemas.openxmlformats.org/drawingml/2006/main">
            <a:r>
              <a:t>Making a post - TikTok Help: https://support.tiktok.com/en/using-tiktok/creating-videos/making-a-post</a:t>
            </a:r>
          </a:p>
          <a:p xmlns:a="http://schemas.openxmlformats.org/drawingml/2006/main">
            <a:r>
              <a:t>Post privacy settings - TikTok Help: https://support.tiktok.com/en/account-and-privacy/account-privacy-settings/video-visibility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Поверніть перевірений варіант у нотатки телефона. На комп’ютері допишіть його в content\tiktok-script.txt.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Інший варіант</a:t>
            </a:r>
          </a:p>
          <a:p xmlns:a="http://schemas.openxmlformats.org/drawingml/2006/main">
            <a:r>
              <a:t>Перепиши підпис: «Звільняю місце для книжки: прибираю зайве й залишаю потрібне. Мій маленький проєкт на сьогодні». До двох речень, без обіцянок успіху й заклику купувати. У відео я прибираю зайве та кладу книжку.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Наприклад: «Трохи вільного місця для читання. Почала з речей, які сьогодні не потрібні». Варіант перевіряють перед використанням.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28, с. 140. Сценарій L28.</a:t>
            </a:r>
          </a:p>
          <a:p xmlns:a="http://schemas.openxmlformats.org/drawingml/2006/main">
            <a:r>
              <a:t>Making a post - TikTok Help: https://support.tiktok.com/en/using-tiktok/creating-videos/making-a-post</a:t>
            </a:r>
          </a:p>
          <a:p xmlns:a="http://schemas.openxmlformats.org/drawingml/2006/main">
            <a:r>
              <a:t>Post privacy settings - TikTok Help: https://support.tiktok.com/en/account-and-privacy/account-privacy-settings/video-visibility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Якщо в MP4 вже є субтитри, не накладайте другий автоматичний набір.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12–20 хв. Вибір файла й параметрів до публікації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Перед вибором файла перевіримо ім’я у профілі. Друга копія автоматичних субтитрів може накластися на ті, що вже є у MP4. Параметри коментарів, повторного використання й аудиторії читаємо окремо; не пропускаємо їх через знайому кнопку Next.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TikTok → + / Add post → Upload або мініатюра галереї → desk-tiktok.mp4 → Next. Вставте підпис; за наявності Cover або Select cover виберіть фінальну книжку. Who can view/watch this post → Only you. У More options, якщо доступно, вимкніть Allow comments і запропоноване повторне використання.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повторюють доступний маршрут або коментують демонстрацію. Перед наступною дією вголос називають саме показану аудиторію; питання про рекламу чи згенерований вміст звіряють зі своїм матеріалом.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На екрані явно вказано Only you; субтитри не подвоєні й сторонньої музики не додано.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28, с. 140. Сценарій L28.</a:t>
            </a:r>
          </a:p>
          <a:p xmlns:a="http://schemas.openxmlformats.org/drawingml/2006/main">
            <a:r>
              <a:t>Making a post - TikTok Help: https://support.tiktok.com/en/using-tiktok/creating-videos/making-a-post</a:t>
            </a:r>
          </a:p>
          <a:p xmlns:a="http://schemas.openxmlformats.org/drawingml/2006/main">
            <a:r>
              <a:t>Post privacy settings - TikTok Help: https://support.tiktok.com/en/account-and-privacy/account-privacy-settings/video-visibility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Якщо потрібний рівень доступу відсутній, зупиніться до публікації й прочитайте доступні налаштування.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28, с. 140. Сценарій L28.</a:t>
            </a:r>
          </a:p>
          <a:p xmlns:a="http://schemas.openxmlformats.org/drawingml/2006/main">
            <a:r>
              <a:t>Making a post - TikTok Help: https://support.tiktok.com/en/using-tiktok/creating-videos/making-a-post</a:t>
            </a:r>
          </a:p>
          <a:p xmlns:a="http://schemas.openxmlformats.org/drawingml/2006/main">
            <a:r>
              <a:t>Post privacy settings - TikTok Help: https://support.tiktok.com/en/account-and-privacy/account-privacy-settings/video-visibility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Порядок екранів і доступні варіанти залежать від акаунта. Не пропускайте перевірку через знайому кнопку.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28, с. 140. Сценарій L28.</a:t>
            </a:r>
          </a:p>
          <a:p xmlns:a="http://schemas.openxmlformats.org/drawingml/2006/main">
            <a:r>
              <a:t>Making a post - TikTok Help: https://support.tiktok.com/en/using-tiktok/creating-videos/making-a-post</a:t>
            </a:r>
          </a:p>
          <a:p xmlns:a="http://schemas.openxmlformats.org/drawingml/2006/main">
            <a:r>
              <a:t>Post privacy settings - TikTok Help: https://support.tiktok.com/en/account-and-privacy/account-privacy-settings/video-visibility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Той, хто не публікує, перевіряє локальний MP4 та називає неперевірену онлайн-частину.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20–29 хв. Завершення й повторна перевірка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Натискання Post — окрема дія власника акаунта. Коли завантаження завершиться, перевіримо весь ролик і знову відкриємо аудиторію. Якщо інша людина не бачить Only you, це очікувано; для показу викладачу достатньо локального MP4.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За вибором власника натисніть Post. Відкрийте готовий допис у профілі, за потреби в окремій вкладці приватних відео. Перегляньте весь ролик; … → Privacy settings → перевірте Only you.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з виконаним завантаженням перевіряють підпис, голос, кінець і стан доступу. Ті, хто не публікує, відкривають локальне відео та називають неперевірену онлайн-частину.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Власний допис відтворюється й має Only you; очікування обробки позначено як незавершене, без повторного завантаження.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28, с. 140. Сценарій L28.</a:t>
            </a:r>
          </a:p>
          <a:p xmlns:a="http://schemas.openxmlformats.org/drawingml/2006/main">
            <a:r>
              <a:t>Making a post - TikTok Help: https://support.tiktok.com/en/using-tiktok/creating-videos/making-a-post</a:t>
            </a:r>
          </a:p>
          <a:p xmlns:a="http://schemas.openxmlformats.org/drawingml/2006/main">
            <a:r>
              <a:t>Post privacy settings - TikTok Help: https://support.tiktok.com/en/account-and-privacy/account-privacy-settings/video-visibility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Для оцінювання не потрібно перемикати ролик на Everyone.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28, с. 140. Сценарій L28.</a:t>
            </a:r>
          </a:p>
          <a:p xmlns:a="http://schemas.openxmlformats.org/drawingml/2006/main">
            <a:r>
              <a:t>Making a post - TikTok Help: https://support.tiktok.com/en/using-tiktok/creating-videos/making-a-post</a:t>
            </a:r>
          </a:p>
          <a:p xmlns:a="http://schemas.openxmlformats.org/drawingml/2006/main">
            <a:r>
              <a:t>Post privacy settings - TikTok Help: https://support.tiktok.com/en/account-and-privacy/account-privacy-settings/video-visibility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Не змінюйте реальні перемикачі лише для розбору домашньої ситуації.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29–35 хв. Розбір аудиторій і домашній план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Для публічного перегляду перевіряють і профіль, і окремий допис. Зараз не переводимо їх у Everyone: це лише ситуація для домашнього плану. Удома зіставте три стани готовності з чернеткою, Only you та Everyone і поясніть приватний показ локального файла.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На папері або в Блокноті покажіть три рядки ситуацій із книги та назву content\audience-plan.txt. Для Everyone позначте потребу перевірити Private account, не змінюючи справжній перемикач.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 парах учні розбирають випадок «знайома людина не відкриває мій Only you». Називають правильне пояснення й спосіб показати роботу без публікації.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Рішення не полягає в негайному перемиканні на Everyone. Учень знає, які реальні налаштування ще не перевіряв.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28, с. 140. Сценарій L28.</a:t>
            </a:r>
          </a:p>
          <a:p xmlns:a="http://schemas.openxmlformats.org/drawingml/2006/main">
            <a:r>
              <a:t>Making a post - TikTok Help: https://support.tiktok.com/en/using-tiktok/creating-videos/making-a-post</a:t>
            </a:r>
          </a:p>
          <a:p xmlns:a="http://schemas.openxmlformats.org/drawingml/2006/main">
            <a:r>
              <a:t>Post privacy settings - TikTok Help: https://support.tiktok.com/en/account-and-privacy/account-privacy-settings/video-visibility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Ні, Only you — уже завантажений допис. 2. Профіль і аудиторія допису. 3. Ні, це очікувано. Для показу можна відкрити локальний MP4.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Only you і чернетка — те саме?</a:t>
            </a:r>
          </a:p>
          <a:p xmlns:a="http://schemas.openxmlformats.org/drawingml/2006/main">
            <a:r>
              <a:t>Відповідь: Ні. Перше — уже завантажений допис із обмеженою аудиторією; друге — незавершена підготовка.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Що потрібно перевірити для публічного доступу?</a:t>
            </a:r>
          </a:p>
          <a:p xmlns:a="http://schemas.openxmlformats.org/drawingml/2006/main">
            <a:r>
              <a:t>Відповідь: Налаштування акаунта та аудиторію самого допису.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Ви вибрали Only you, а знайома людина не може відкрити ролик. Це обов’язково помилка завантаження?</a:t>
            </a:r>
          </a:p>
          <a:p xmlns:a="http://schemas.openxmlformats.org/drawingml/2006/main">
            <a:r>
              <a:t>Відповідь: Ні. Для Only you це очікувано. Щоб показати навчальний результат без зміни доступу, відкрийте знайомій людині локальний MP4.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Чи є Only you просто чернеткою?</a:t>
            </a:r>
          </a:p>
          <a:p xmlns:a="http://schemas.openxmlformats.org/drawingml/2006/main">
            <a:r>
              <a:t>Відповідь: Ні, це вже завантажений допис із визначеною аудиторією.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Як показати результат викладачу без Everyone?</a:t>
            </a:r>
          </a:p>
          <a:p xmlns:a="http://schemas.openxmlformats.org/drawingml/2006/main">
            <a:r>
              <a:t>Відповідь: Відкрити локальний MP4.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28, с. 140. Сценарій L28.</a:t>
            </a:r>
          </a:p>
          <a:p xmlns:a="http://schemas.openxmlformats.org/drawingml/2006/main">
            <a:r>
              <a:t>Making a post - TikTok Help: https://support.tiktok.com/en/using-tiktok/creating-videos/making-a-post</a:t>
            </a:r>
          </a:p>
          <a:p xmlns:a="http://schemas.openxmlformats.org/drawingml/2006/main">
            <a:r>
              <a:t>Post privacy settings - TikTok Help: https://support.tiktok.com/en/account-and-privacy/account-privacy-settings/video-visibility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Дозволено паперовий план. Реальний доступ до ролика заради вправи не змінюйте.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У `content\audience-plan.txt` або на аркуші запишіть три ситуації: ролик ще не готовий; готовий лише для власної перевірки; готовий для публічного перегляду.</a:t>
            </a:r>
          </a:p>
          <a:p xmlns:a="http://schemas.openxmlformats.org/drawingml/2006/main">
            <a:r>
              <a:t>2. Для кожної виберіть стан: чернетка, Only you або Everyone. У третьому випадку окремо зазначте, що треба перевірити в налаштуваннях профілю.</a:t>
            </a:r>
          </a:p>
          <a:p xmlns:a="http://schemas.openxmlformats.org/drawingml/2006/main">
            <a:r>
              <a:t>3. Поясніть, як показати локальний файл викладачу, не роблячи допис публічним. Збережіть план; змінювати доступ до справжнього ролика для цієї вправи не потрібно.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audience-plan.txt або аркуш містить три книжкові ситуації й відповідні стани.</a:t>
            </a:r>
          </a:p>
          <a:p xmlns:a="http://schemas.openxmlformats.org/drawingml/2006/main">
            <a:r>
              <a:t>Для публічного варіанта зазначено перевірку профілю та допису.</a:t>
            </a:r>
          </a:p>
          <a:p xmlns:a="http://schemas.openxmlformats.org/drawingml/2006/main">
            <a:r>
              <a:t>Є спосіб показати локальний файл без зміни доступу; реальні налаштування заради домашньої вправи не змінені.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28, с. 140. Сценарій L28.</a:t>
            </a:r>
          </a:p>
          <a:p xmlns:a="http://schemas.openxmlformats.org/drawingml/2006/main">
            <a:r>
              <a:t>Making a post - TikTok Help: https://support.tiktok.com/en/using-tiktok/creating-videos/making-a-post</a:t>
            </a:r>
          </a:p>
          <a:p xmlns:a="http://schemas.openxmlformats.org/drawingml/2006/main">
            <a:r>
              <a:t>Post privacy settings - TikTok Help: https://support.tiktok.com/en/account-and-privacy/account-privacy-settings/video-visibility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Попросіть учня пояснити одну зі своїх відповідей конкретним прикладом.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Стан роботи: Чернетку, файл і завантажений допис не ототожнено.</a:t>
            </a:r>
          </a:p>
          <a:p xmlns:a="http://schemas.openxmlformats.org/drawingml/2006/main">
            <a:r>
              <a:t>Доказ: Усне пояснення й фактичний екран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Доступ: Для виконаної публікації підтверджено Only you.</a:t>
            </a:r>
          </a:p>
          <a:p xmlns:a="http://schemas.openxmlformats.org/drawingml/2006/main">
            <a:r>
              <a:t>Доказ: Privacy settings після завантаження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Якість перевірки: Підпис, голос і фінал відповідають MP4; неперевірені дії названо.</a:t>
            </a:r>
          </a:p>
          <a:p xmlns:a="http://schemas.openxmlformats.org/drawingml/2006/main">
            <a:r>
              <a:t>Доказ: Повний перегляд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Віддалений учень показує лише навчальний ролик і рядок аудиторії або надсилає локальний файл за погодженим каналом. Пароль, повідомлення й приватна галерея не потрібні для оцінювання.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TikTok перевірте локальний MP4 та складіть карту трьох станів. Це підтверджує розуміння доступу, але не власне завантаження чи збережений параметр сервісу.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Сформулюйте коротку інструкцію для знайомого, чому посилання Only you не відкриється й який локальний результат ви можете показати.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712199ac2040c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b595a852ab4de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cf195a510f42d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891eac7e5b419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6353446265b472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2575bccf744a6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7CA9380-B084-4379-A7BE-75D06C0D7A3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39E4A22-E8E1-4751-AC54-30C37DD7904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4AE80E6-307E-4719-B6F0-17FFE7C36F9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62C627C-CB4D-46B0-9497-85C63628041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2885019-E232-40BD-9CF0-EFF78A22882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71E7403-AEBD-47B6-9ABE-8498562B475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EC4A204-B287-49F3-8C94-27E4DBABBF5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889AD82-7947-4563-99F7-999EC2C5422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8A319A1-8148-47EF-91A7-471180C359C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9CDC565-7CF7-44F7-AEFD-F4CC863DAAF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362c23da36b4994" /><Relationship Type="http://schemas.openxmlformats.org/officeDocument/2006/relationships/slideLayout" Target="/ppt/slideLayouts/slideLayout1.xml" Id="R9a577a9ae89d4b58" /><Relationship Type="http://schemas.openxmlformats.org/officeDocument/2006/relationships/slideLayout" Target="/ppt/slideLayouts/slideLayout2.xml" Id="R134f2c431ed14865" /><Relationship Type="http://schemas.openxmlformats.org/officeDocument/2006/relationships/slideLayout" Target="/ppt/slideLayouts/slideLayout3.xml" Id="R400ec235454b4c34" /><Relationship Type="http://schemas.openxmlformats.org/officeDocument/2006/relationships/slideLayout" Target="/ppt/slideLayouts/slideLayout4.xml" Id="Rd080db5909e4425b" /><Relationship Type="http://schemas.openxmlformats.org/officeDocument/2006/relationships/slideLayout" Target="/ppt/slideLayouts/slideLayout5.xml" Id="R9cb520a4765442bc" /><Relationship Type="http://schemas.openxmlformats.org/officeDocument/2006/relationships/slideLayout" Target="/ppt/slideLayouts/slideLayout6.xml" Id="R99dadfa169d5464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a577a9ae89d4b58"/>
    <p:sldLayoutId xmlns:r="http://schemas.openxmlformats.org/officeDocument/2006/relationships" id="2147483650" r:id="R134f2c431ed14865"/>
    <p:sldLayoutId xmlns:r="http://schemas.openxmlformats.org/officeDocument/2006/relationships" id="2147483651" r:id="R400ec235454b4c34"/>
    <p:sldLayoutId xmlns:r="http://schemas.openxmlformats.org/officeDocument/2006/relationships" id="2147483652" r:id="Rd080db5909e4425b"/>
    <p:sldLayoutId xmlns:r="http://schemas.openxmlformats.org/officeDocument/2006/relationships" id="2147483653" r:id="R9cb520a4765442bc"/>
    <p:sldLayoutId xmlns:r="http://schemas.openxmlformats.org/officeDocument/2006/relationships" id="2147483654" r:id="R99dadfa169d5464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f7b087a81f4631" /><Relationship Type="http://schemas.openxmlformats.org/officeDocument/2006/relationships/image" Target="/ppt/media/image.jpeg" Id="R94f714310e774497" /><Relationship Type="http://schemas.openxmlformats.org/officeDocument/2006/relationships/notesSlide" Target="/ppt/notesSlides/notesSlide1.xml" Id="Re165245896da429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356d6fbee84cf0" /><Relationship Type="http://schemas.openxmlformats.org/officeDocument/2006/relationships/notesSlide" Target="/ppt/notesSlides/notesSlide2.xml" Id="Rb13971272ace492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ce6a04ca414ea5" /><Relationship Type="http://schemas.openxmlformats.org/officeDocument/2006/relationships/image" Target="/ppt/media/image.png" Id="Rc20848d2790f4f2b" /><Relationship Type="http://schemas.openxmlformats.org/officeDocument/2006/relationships/notesSlide" Target="/ppt/notesSlides/notesSlide3.xml" Id="Rb959e5aebc3740b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456fda10974878" /><Relationship Type="http://schemas.openxmlformats.org/officeDocument/2006/relationships/image" Target="/ppt/media/image2.png" Id="R9e9b124504734c9b" /><Relationship Type="http://schemas.openxmlformats.org/officeDocument/2006/relationships/notesSlide" Target="/ppt/notesSlides/notesSlide4.xml" Id="R93165b0f20644e3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a162751e3f43c7" /><Relationship Type="http://schemas.openxmlformats.org/officeDocument/2006/relationships/notesSlide" Target="/ppt/notesSlides/notesSlide5.xml" Id="R2e23d2cd76f8473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61d01c0cc64df2" /><Relationship Type="http://schemas.openxmlformats.org/officeDocument/2006/relationships/notesSlide" Target="/ppt/notesSlides/notesSlide6.xml" Id="R6c919d0f9ea44de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825d0354ef45b5" /><Relationship Type="http://schemas.openxmlformats.org/officeDocument/2006/relationships/notesSlide" Target="/ppt/notesSlides/notesSlide7.xml" Id="R0ae70757b472487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eebf0defa84981" /><Relationship Type="http://schemas.openxmlformats.org/officeDocument/2006/relationships/notesSlide" Target="/ppt/notesSlides/notesSlide8.xml" Id="Rcdea6d5f5fda442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32cb5f9825495e" /><Relationship Type="http://schemas.openxmlformats.org/officeDocument/2006/relationships/notesSlide" Target="/ppt/notesSlides/notesSlide9.xml" Id="Ra6bd215f6ea7478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f71ba5afd74860" /><Relationship Type="http://schemas.openxmlformats.org/officeDocument/2006/relationships/notesSlide" Target="/ppt/notesSlides/notesSlide10.xml" Id="R976a7a9f51334c7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a96d0db350472f" /><Relationship Type="http://schemas.openxmlformats.org/officeDocument/2006/relationships/notesSlide" Target="/ppt/notesSlides/notesSlide11.xml" Id="R2774ff2d9f474bc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51da2e277b4df9" /><Relationship Type="http://schemas.openxmlformats.org/officeDocument/2006/relationships/notesSlide" Target="/ppt/notesSlides/notesSlide12.xml" Id="R10747d9d9d7949d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48a406d8764202" /><Relationship Type="http://schemas.openxmlformats.org/officeDocument/2006/relationships/notesSlide" Target="/ppt/notesSlides/notesSlide13.xml" Id="R8df9f8a3d7c34f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90315ac15f4d06" /><Relationship Type="http://schemas.openxmlformats.org/officeDocument/2006/relationships/notesSlide" Target="/ppt/notesSlides/notesSlide14.xml" Id="R981f0be3df9045e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abeec4dd014501" /><Relationship Type="http://schemas.openxmlformats.org/officeDocument/2006/relationships/notesSlide" Target="/ppt/notesSlides/notesSlide15.xml" Id="R489b08e5bd68405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6B62C4E5-1ECD-4E9C-93BA-DC51A2EA6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28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C7022F05-49F0-496A-AA04-2192E4C1E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Публікація TikTok із перевіркою доступу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B4E417-E685-4A2D-B1B6-E3031E8C95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f714310e774497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71515AC4-C865-43E8-BF42-2307D69D9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35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C53BD39-DFF2-414C-BEC1-3A901E2C4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28    Книга: с. 140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A762098-8467-40F9-B5C5-3C7DC655B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 / 15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5B640999-5F0A-4A40-B3C0-98498FB14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15039543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6B23B70-4A7A-4494-A959-3EC3615A6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341AE40-65F0-4EEA-9954-3FC22F398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Розрізните чернетку й завантажений допис Only you.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E83ACF7-BEA9-4CCB-8181-175125E56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Перевірите підпис, відтворення та доступ до тестового ролика.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A110622-DBD6-4A6A-B502-B90A6EA01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Покажете локальний MP4 без відкриття публічного доступу.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9DD6251-3210-4AFE-A845-4741BB2FE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28    Книга: с. 140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18AA5F7-AAB5-4A2D-A03E-9F2D15EAC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2 / 15</a:t>
            </a:r>
          </a:p>
        </p:txBody>
      </p:sp>
    </p:spTree>
    <p:extLst>
      <p:ext uri="{BB962C8B-B14F-4D97-AF65-F5344CB8AC3E}">
        <p14:creationId xmlns:p14="http://schemas.microsoft.com/office/powerpoint/2010/main" val="8295350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418FD85-54A6-4940-8CCD-2877E7E9F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Три стани готовності (1/2)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34876E-6F6D-4349-816C-209BA44162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0848d2790f4f2b"/>
          <a:srcRect xmlns:a="http://schemas.openxmlformats.org/drawingml/2006/main" l="2433" t="0" r="2433" b="51035"/>
          <a:stretch xmlns:a="http://schemas.openxmlformats.org/drawingml/2006/main"/>
        </p:blipFill>
        <p:spPr>
          <a:xfrm xmlns:a="http://schemas.openxmlformats.org/drawingml/2006/main">
            <a:off x="609600" y="1864869"/>
            <a:ext cx="10972800" cy="3318762"/>
          </a:xfrm>
          <a:prstGeom xmlns:a="http://schemas.openxmlformats.org/drawingml/2006/main" prst="rect">
            <a:avLst/>
          </a:prstGeom>
        </p:spPr>
      </p:pic>
      <p:sp>
        <p:nvSpPr>
          <p:cNvPr id="3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7F078EDD-52A2-418F-B374-6A9A82543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Чернетка зберігає незавершену підготовку. Only you — завантажений допис, який бачите лише ви. Everyone відкриває публічний перегляд за відповідних налаштувань.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E8CA54C-BDA7-4E5F-80BF-0C2A1E780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28    Книга: с. 140    0–5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795E877-B188-4359-9F70-183C3990B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3 / 15</a:t>
            </a:r>
          </a:p>
        </p:txBody>
      </p:sp>
    </p:spTree>
    <p:extLst>
      <p:ext uri="{BB962C8B-B14F-4D97-AF65-F5344CB8AC3E}">
        <p14:creationId xmlns:p14="http://schemas.microsoft.com/office/powerpoint/2010/main" val="15198746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8AC7B61-3FF6-408E-9BC3-F70E36859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Три стани готовності (2/2)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CF11E3-8016-45F8-8E43-092026581D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9b124504734c9b"/>
          <a:srcRect xmlns:a="http://schemas.openxmlformats.org/drawingml/2006/main" l="2433" t="51035" r="50608" b="0"/>
          <a:stretch xmlns:a="http://schemas.openxmlformats.org/drawingml/2006/main"/>
        </p:blipFill>
        <p:spPr>
          <a:xfrm xmlns:a="http://schemas.openxmlformats.org/drawingml/2006/main">
            <a:off x="2404093" y="1619250"/>
            <a:ext cx="7383813" cy="4524375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BAAF599-3AB4-45D2-BF21-59E0B8FFA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28    Книга: с. 140    0–5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062B883-FAD4-47E8-9037-5F9CDEAFD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4 / 15</a:t>
            </a:r>
          </a:p>
        </p:txBody>
      </p:sp>
    </p:spTree>
    <p:extLst>
      <p:ext uri="{BB962C8B-B14F-4D97-AF65-F5344CB8AC3E}">
        <p14:creationId xmlns:p14="http://schemas.microsoft.com/office/powerpoint/2010/main" val="16381675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6CB4080-5827-45D8-97D2-51307DCE8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Підпис у нотатках телефона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2D27034-3C60-4AD1-91FB-3969810E6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BA9E7FA-876A-4811-8CB0-26DA33899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«Звільняю місце для книжки: прибираю зайве й залишаю потрібне. Мій маленький проєкт на сьогодні».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47C2CE6-7A2F-4289-9A38-856A22295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3C1EDD6-771B-4A4A-9DA8-EBF865982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Звірте текст із власним відео.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F689CFF-6C58-4581-9C07-E847398EC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7C74A52-600C-4967-BE91-77C516A76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Не додавайте домашню адресу чи місце знімання.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F747AF6-1820-4C23-A86E-3237F8B69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28    Книга: с. 140    5–12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3175235-1A8A-427F-9147-0E5ADCC1D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5 / 15</a:t>
            </a:r>
          </a:p>
        </p:txBody>
      </p:sp>
    </p:spTree>
    <p:extLst>
      <p:ext uri="{BB962C8B-B14F-4D97-AF65-F5344CB8AC3E}">
        <p14:creationId xmlns:p14="http://schemas.microsoft.com/office/powerpoint/2010/main" val="103998081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535BDAA-5F2A-48BD-9F20-0B6F13298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Інший варіант підпису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5E4EDB83-281B-4744-96CB-F86CF29E0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Перепиши підпис: «Звільняю місце для книжки: прибираю зайве й залишаю потрібне. Мій маленький проєкт на сьогодні». До двох речень, без обіцянок успіху й заклику купувати. У відео я прибираю зайве та кладу книжку.</a:t>
            </a:r>
          </a:p>
        </p:txBody>
      </p:sp>
      <p:sp>
        <p:nvSpPr>
          <p:cNvPr id="3" name="prompt-context">
            <a:extLst xmlns:a="http://schemas.openxmlformats.org/drawingml/2006/main">
              <a:ext uri="{FF2B5EF4-FFF2-40B4-BE49-F238E27FC236}">
                <a16:creationId xmlns:a16="http://schemas.microsoft.com/office/drawing/2014/main" id="{521EDECE-C679-48C0-B375-02450D410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обраний підпис у нотатках телефона й допишіть у content\tiktok-script.txt.</a:t>
            </a:r>
          </a:p>
        </p:txBody>
      </p:sp>
      <p:sp>
        <p:nvSpPr>
          <p:cNvPr id="4" name="copy-source">
            <a:extLst xmlns:a="http://schemas.openxmlformats.org/drawingml/2006/main">
              <a:ext uri="{FF2B5EF4-FFF2-40B4-BE49-F238E27FC236}">
                <a16:creationId xmlns:a16="http://schemas.microsoft.com/office/drawing/2014/main" id="{67931029-268D-4BDD-B0AE-3A34C9DB7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L28_prompts.txt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6AB47D9-33D3-418F-A963-056669B33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28    Книга: с. 140    5–12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7ED19EE-C08E-46A8-9825-4798C846B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6 / 15</a:t>
            </a:r>
          </a:p>
        </p:txBody>
      </p:sp>
    </p:spTree>
    <p:extLst>
      <p:ext uri="{BB962C8B-B14F-4D97-AF65-F5344CB8AC3E}">
        <p14:creationId xmlns:p14="http://schemas.microsoft.com/office/powerpoint/2010/main" val="2774519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26E531F-6152-4E15-93AF-AB11D8F71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Вибір готового файла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04133E9-AC50-4454-BA09-DA369D2F5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07A0561B-61AC-4B60-9DF4-8603C56FC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TikTok перевірте ім’я профілю.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FB9E42B-09D8-4140-AD82-DF487EC83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C2EFDEE-E4E4-44DB-8664-77D6BEA36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+ / Add post → Upload або галерея.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215C06E-D28E-4D68-9263-25069B9C2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DFA3C746-ED9E-478E-BFBC-6156B0F1D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Виберіть desk-tiktok.mp4 й натисніть Next.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EBE67C5-B2B1-41CF-9DFB-75471DD1A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3C70FB3E-F785-4C02-AA95-1D0F90A78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Перегляньте відео без додаткової музики.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7B1E6EA-CB4E-40D1-A639-69835BC3B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28    Книга: с. 140    12–20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EFECD03-B1B9-498C-B6C5-0E4391F0F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7 / 15</a:t>
            </a:r>
          </a:p>
        </p:txBody>
      </p:sp>
    </p:spTree>
    <p:extLst>
      <p:ext uri="{BB962C8B-B14F-4D97-AF65-F5344CB8AC3E}">
        <p14:creationId xmlns:p14="http://schemas.microsoft.com/office/powerpoint/2010/main" val="13443642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065892F-2A15-40FA-8D4A-C281F98D2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Підпис та аудиторія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93B1EDC-A788-44D5-9E47-620E65502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DC953FF-49B4-4810-8388-E2CC6D27D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Вставте текст із нотаток.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9503A94-8F09-4888-96D7-1E2DB90F6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708E27D-F72D-4A50-8FB9-5D21902FD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є Cover або Select cover, виберіть кадр із книжкою на вільному столі.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864C8B4-159D-492D-9C40-FECC2284A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F48B441-B590-4E7D-B395-0B27055C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Who can view/watch this post → Only you.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8ED2210-CABC-4869-8F90-1F7B1BDAF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EB500C32-8B7D-4A4A-A38B-CEB642337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Переконайтеся, що саме цей доступ видно на екрані.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3EAC3E90-373E-460B-86AD-B0D4C66DD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28    Книга: с. 140    12–20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74E4FA0-7B5A-4E1B-91E2-88B5F714A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8 / 15</a:t>
            </a:r>
          </a:p>
        </p:txBody>
      </p:sp>
    </p:spTree>
    <p:extLst>
      <p:ext uri="{BB962C8B-B14F-4D97-AF65-F5344CB8AC3E}">
        <p14:creationId xmlns:p14="http://schemas.microsoft.com/office/powerpoint/2010/main" val="13910496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F46D852-F510-482C-974E-580BF4A57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Додаткові параметри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C1C697D-4099-4E62-993A-F65CBFC77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B72ED2E-16B8-4F71-A334-58FFFF7DC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More options, якщо розділ доступний.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EFB57F9-8BAC-4F59-8ADD-0E917B463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1C37643-E024-4CAF-9B30-DDF0FA8F3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Вимкніть Allow comments і запропоноване повторне використання.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8091A6A-4A1C-4FCD-A2F9-0A73C38D6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FA8BE1E-9760-4A25-A2E4-7B5042B66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 запитання про рекламу чи ШІ відповідайте за своїм матеріалом.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A1F4AF7-0046-42D7-B310-C2C894940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28    Книга: с. 140    12–20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5F08CCD-9F68-4F7F-B42B-516719639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9 / 15</a:t>
            </a:r>
          </a:p>
        </p:txBody>
      </p:sp>
    </p:spTree>
    <p:extLst>
      <p:ext uri="{BB962C8B-B14F-4D97-AF65-F5344CB8AC3E}">
        <p14:creationId xmlns:p14="http://schemas.microsoft.com/office/powerpoint/2010/main" val="19145933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52BD098-1E30-4323-A4FC-D06B36A23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Завершення й перегляд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577E88A-D988-469E-B8CF-737665ACC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1F4E5707-F549-41B6-8DAE-41995977E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 власним рішенням натисніть Post.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FB62F87-D2AB-4704-B382-BDAB9495F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E4893C3-B8C2-45F5-8390-0C92DF20A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Дочекайтеся завершення й відкрийте допис у профілі.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09A7994-EDEA-4C8A-828F-C08DA4E85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13DB240-9703-409E-9ED5-EEE0DC5BD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Прочитайте підпис і перегляньте весь ролик зі звуком.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1332487-51F6-4362-A100-C69E2C98E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D41C4A38-507C-4AA3-AF28-8995F96EC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… → Privacy settings: звірте Only you.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3F5DBA4-6878-4763-AC1A-FAED04219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28    Книга: с. 140    20–29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E1B6C03-8A35-4CB8-95E6-1F3ED082F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10 / 15</a:t>
            </a:r>
          </a:p>
        </p:txBody>
      </p:sp>
    </p:spTree>
    <p:extLst>
      <p:ext uri="{BB962C8B-B14F-4D97-AF65-F5344CB8AC3E}">
        <p14:creationId xmlns:p14="http://schemas.microsoft.com/office/powerpoint/2010/main" val="124207790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14FE0D7-4313-4B8B-A722-DFC388FF5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інша людина не бачить ролик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A50983E-742A-4134-94CC-1935365CE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2C0C439-9BA3-404F-B3EB-F0B629D10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Only you це очікувана поведінка.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84C20CA-37D4-4B80-8EBD-496EB7193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BE0F32B-6D51-48A1-A972-3FB9D4D92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Покажіть навчальний результат через локальний MP4.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B3AE543-E6BF-4F23-BED3-443D8649E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4909F52-4795-4C6F-B246-057C3B99C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 незавершеної обробки дочекайтеся результату.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1E01F7D-AFC3-42F5-89F9-B83D5408C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394A3F6C-DB69-48DC-B458-67288FC86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Не створюйте однакові завантаження навмання.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D4D1691-FA01-4DBF-A9F9-9678772A5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28    Книга: с. 140    20–29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E09D7D0-67BE-409E-93E0-CC819E78E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11 / 15</a:t>
            </a:r>
          </a:p>
        </p:txBody>
      </p:sp>
    </p:spTree>
    <p:extLst>
      <p:ext uri="{BB962C8B-B14F-4D97-AF65-F5344CB8AC3E}">
        <p14:creationId xmlns:p14="http://schemas.microsoft.com/office/powerpoint/2010/main" val="73388931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D11D28D-27F3-4679-ADEC-56C79B5AD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План публічного доступу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E8BEE08-6AE0-4198-918D-FC7258222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публічного перегляду перевіряють профіль і допис.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0061D42-E054-4AAD-B8C9-5C5285C54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Перемикач Private account має бути вимкнений.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DB2AD7C-4C88-40D2-93EF-BE4427825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дописі перевіряють Everyone.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26F04C8-6E29-48DC-97DF-BA2BB0EF7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цій вправі достатньо паперового плану.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FF3BFE6-2A99-4655-8E2D-EC3CB4759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28    Книга: с. 140    29–35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CAE3A07-C098-4500-BBE7-5A744101B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12 / 15</a:t>
            </a:r>
          </a:p>
        </p:txBody>
      </p:sp>
    </p:spTree>
    <p:extLst>
      <p:ext uri="{BB962C8B-B14F-4D97-AF65-F5344CB8AC3E}">
        <p14:creationId xmlns:p14="http://schemas.microsoft.com/office/powerpoint/2010/main" val="111194042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4DDBE98-6E7D-4007-B798-D7AD9B61D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60C3A98-39C3-418D-A65F-FA4A41A21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35FFFD2B-8AD6-4218-B5A5-49DD49298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однакові Only you та чернетка?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9132F48-F19A-445A-8C29-DC281A6EE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04E5D85-24C8-4FE7-B1ED-D97B758B0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Які два рівні перевіряють для публічного доступу?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5DD884F-A700-4A04-A61C-D3FB76CA4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193399E-98CD-4575-ADAB-B6C0871B8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Знайома людина не бачить Only you. Це завжди помилка?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A0B71F4-DE64-4B24-B3D6-E6A0CECD3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28    Книга: с. 140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7119830-1FB3-4D7F-8A92-48081A727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13 / 15</a:t>
            </a:r>
          </a:p>
        </p:txBody>
      </p:sp>
    </p:spTree>
    <p:extLst>
      <p:ext uri="{BB962C8B-B14F-4D97-AF65-F5344CB8AC3E}">
        <p14:creationId xmlns:p14="http://schemas.microsoft.com/office/powerpoint/2010/main" val="43985405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F229445-1EFC-4FA3-9EDB-382D42418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Карта трьох ситуацій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9DE9F2A-3CF0-4C7C-8AEF-A99D2EF17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C0CD768-3C60-49C5-BD25-EC582C6C5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content\audience-plan.txt запишіть: ще не готово, готово для себе, готово для всіх.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11C4FD1-84B7-4302-B726-CAB41A221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395303FF-A22B-4BB5-8EB3-CD58CD27D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Виберіть для кожної ситуації: чернетка, Only you або Everyone.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2B4F12C-9DAF-49BD-8DFB-B29F3F179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689C654-E390-4E0A-BB4B-52C6FFDEA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публічного варіанта назвіть перевірку профілю.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F88563D-3F14-4D85-B296-CA83D0FD4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BA8394A2-8835-4E66-8290-BCDC9746D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Поясніть, як показати локальний файл викладачу без публічного доступу.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3528084-AC2A-48A7-B277-096E6DA6C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28    Книга: с. 140    29–35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4DAAA15-1B66-4EEB-AB6A-7C435DD8E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14 / 15</a:t>
            </a:r>
          </a:p>
        </p:txBody>
      </p:sp>
    </p:spTree>
    <p:extLst>
      <p:ext uri="{BB962C8B-B14F-4D97-AF65-F5344CB8AC3E}">
        <p14:creationId xmlns:p14="http://schemas.microsoft.com/office/powerpoint/2010/main" val="170930085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DAB360C-28EE-4223-B0E3-4D060C722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домашньої карти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24F09C3-FF8B-4108-AA4E-1557015CC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939FF59-2BF3-4551-A702-32261A4FA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Усі три ситуації мають відповідні стани.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5B80B09-4C98-482C-BD5D-84735D90C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52F55C4-E083-4D47-9B8F-E32FCE524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Публічний варіант враховує профіль і допис.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741EC55-9F71-4E2E-A183-073B43512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6DFBD68-6B7C-41FE-849A-1ECD4D470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Названо спосіб показу без публікації.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C89CCB6-B19A-4E2A-9BCF-A3E4A1F99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B58DB9CE-63F2-4506-9E4D-6764CFE11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Реальний доступ до відео залишився без змін.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3B41BCF-C532-4C9F-840F-CC48AF19C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28    Книга: с. 140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738915C-97F7-4BD5-BB46-F73F5689D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15 / 15</a:t>
            </a:r>
          </a:p>
        </p:txBody>
      </p:sp>
    </p:spTree>
    <p:extLst>
      <p:ext uri="{BB962C8B-B14F-4D97-AF65-F5344CB8AC3E}">
        <p14:creationId xmlns:p14="http://schemas.microsoft.com/office/powerpoint/2010/main" val="3474738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2026-11-01T12:22:10.9440000Z</dcterms:created>
  <dcterms:modified xsi:type="dcterms:W3CDTF">2026-11-01T12:22:10.9440000Z</dcterms:modified>
</coreProperties>
</file>