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a0a9f2180a473e" /><Relationship Type="http://schemas.openxmlformats.org/officeDocument/2006/relationships/extended-properties" Target="/docProps/app.xml" Id="R6e9715a36a7c4b28" /><Relationship Type="http://schemas.openxmlformats.org/officeDocument/2006/relationships/officeDocument" Target="/ppt/presentation.xml" Id="R2d151c6319f243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9d6465f5414c06"/>
  </p:sldMasterIdLst>
  <p:notesMasterIdLst>
    <p:notesMasterId xmlns:r="http://schemas.openxmlformats.org/officeDocument/2006/relationships" r:id="R2412c3cc52ba4699"/>
  </p:notesMasterIdLst>
  <p:sldIdLst>
    <p:sldId xmlns:r="http://schemas.openxmlformats.org/officeDocument/2006/relationships" id="256" r:id="R86d2c3967e4945f4"/>
    <p:sldId xmlns:r="http://schemas.openxmlformats.org/officeDocument/2006/relationships" id="257" r:id="R02096e54a28849dd"/>
    <p:sldId xmlns:r="http://schemas.openxmlformats.org/officeDocument/2006/relationships" id="258" r:id="R6e322ac245384012"/>
    <p:sldId xmlns:r="http://schemas.openxmlformats.org/officeDocument/2006/relationships" id="259" r:id="R38c1bfd972de45aa"/>
    <p:sldId xmlns:r="http://schemas.openxmlformats.org/officeDocument/2006/relationships" id="260" r:id="Rd88150c0ea584f1c"/>
    <p:sldId xmlns:r="http://schemas.openxmlformats.org/officeDocument/2006/relationships" id="261" r:id="R5c2593877ff54259"/>
    <p:sldId xmlns:r="http://schemas.openxmlformats.org/officeDocument/2006/relationships" id="262" r:id="R9f794d0204fc444b"/>
    <p:sldId xmlns:r="http://schemas.openxmlformats.org/officeDocument/2006/relationships" id="263" r:id="Rdd855360d9b64343"/>
    <p:sldId xmlns:r="http://schemas.openxmlformats.org/officeDocument/2006/relationships" id="264" r:id="R46da14861bd64291"/>
    <p:sldId xmlns:r="http://schemas.openxmlformats.org/officeDocument/2006/relationships" id="265" r:id="Ra61711fb2f174f0f"/>
    <p:sldId xmlns:r="http://schemas.openxmlformats.org/officeDocument/2006/relationships" id="266" r:id="R805c8a6bc5e9452b"/>
    <p:sldId xmlns:r="http://schemas.openxmlformats.org/officeDocument/2006/relationships" id="267" r:id="R85817b434e20445b"/>
    <p:sldId xmlns:r="http://schemas.openxmlformats.org/officeDocument/2006/relationships" id="268" r:id="R700df75cb9614fb6"/>
    <p:sldId xmlns:r="http://schemas.openxmlformats.org/officeDocument/2006/relationships" id="269" r:id="Rc74f942c9b414ac0"/>
    <p:sldId xmlns:r="http://schemas.openxmlformats.org/officeDocument/2006/relationships" id="270" r:id="R6523c2ec9d36436c"/>
    <p:sldId xmlns:r="http://schemas.openxmlformats.org/officeDocument/2006/relationships" id="271" r:id="R22b9a69363554e76"/>
    <p:sldId xmlns:r="http://schemas.openxmlformats.org/officeDocument/2006/relationships" id="272" r:id="R2ea379b763564490"/>
    <p:sldId xmlns:r="http://schemas.openxmlformats.org/officeDocument/2006/relationships" id="273" r:id="Rf22b804961ed4ee5"/>
    <p:sldId xmlns:r="http://schemas.openxmlformats.org/officeDocument/2006/relationships" id="274" r:id="R958755254ebd45cf"/>
    <p:sldId xmlns:r="http://schemas.openxmlformats.org/officeDocument/2006/relationships" id="275" r:id="Re7cf81bd9f5d488f"/>
    <p:sldId xmlns:r="http://schemas.openxmlformats.org/officeDocument/2006/relationships" id="276" r:id="Rea66fe7ff9594e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237ec8ed9c4446" /><Relationship Type="http://schemas.openxmlformats.org/officeDocument/2006/relationships/slideMaster" Target="/ppt/slideMasters/slideMaster1.xml" Id="R7d9d6465f5414c06" /><Relationship Type="http://schemas.openxmlformats.org/officeDocument/2006/relationships/notesMaster" Target="/ppt/notesMasters/notesMaster1.xml" Id="R2412c3cc52ba4699" /><Relationship Type="http://schemas.openxmlformats.org/officeDocument/2006/relationships/presProps" Target="/ppt/presProps.xml" Id="Rd3ca64044a554615" /><Relationship Type="http://schemas.openxmlformats.org/officeDocument/2006/relationships/tableStyles" Target="/ppt/tableStyles.xml" Id="R387bc7389a554572" /><Relationship Type="http://schemas.openxmlformats.org/officeDocument/2006/relationships/slide" Target="/ppt/slides/slide1.xml" Id="R86d2c3967e4945f4" /><Relationship Type="http://schemas.openxmlformats.org/officeDocument/2006/relationships/slide" Target="/ppt/slides/slide2.xml" Id="R02096e54a28849dd" /><Relationship Type="http://schemas.openxmlformats.org/officeDocument/2006/relationships/slide" Target="/ppt/slides/slide3.xml" Id="R6e322ac245384012" /><Relationship Type="http://schemas.openxmlformats.org/officeDocument/2006/relationships/slide" Target="/ppt/slides/slide4.xml" Id="R38c1bfd972de45aa" /><Relationship Type="http://schemas.openxmlformats.org/officeDocument/2006/relationships/slide" Target="/ppt/slides/slide5.xml" Id="Rd88150c0ea584f1c" /><Relationship Type="http://schemas.openxmlformats.org/officeDocument/2006/relationships/slide" Target="/ppt/slides/slide6.xml" Id="R5c2593877ff54259" /><Relationship Type="http://schemas.openxmlformats.org/officeDocument/2006/relationships/slide" Target="/ppt/slides/slide7.xml" Id="R9f794d0204fc444b" /><Relationship Type="http://schemas.openxmlformats.org/officeDocument/2006/relationships/slide" Target="/ppt/slides/slide8.xml" Id="Rdd855360d9b64343" /><Relationship Type="http://schemas.openxmlformats.org/officeDocument/2006/relationships/slide" Target="/ppt/slides/slide9.xml" Id="R46da14861bd64291" /><Relationship Type="http://schemas.openxmlformats.org/officeDocument/2006/relationships/slide" Target="/ppt/slides/slide10.xml" Id="Ra61711fb2f174f0f" /><Relationship Type="http://schemas.openxmlformats.org/officeDocument/2006/relationships/slide" Target="/ppt/slides/slide11.xml" Id="R805c8a6bc5e9452b" /><Relationship Type="http://schemas.openxmlformats.org/officeDocument/2006/relationships/slide" Target="/ppt/slides/slide12.xml" Id="R85817b434e20445b" /><Relationship Type="http://schemas.openxmlformats.org/officeDocument/2006/relationships/slide" Target="/ppt/slides/slide13.xml" Id="R700df75cb9614fb6" /><Relationship Type="http://schemas.openxmlformats.org/officeDocument/2006/relationships/slide" Target="/ppt/slides/slide14.xml" Id="Rc74f942c9b414ac0" /><Relationship Type="http://schemas.openxmlformats.org/officeDocument/2006/relationships/slide" Target="/ppt/slides/slide15.xml" Id="R6523c2ec9d36436c" /><Relationship Type="http://schemas.openxmlformats.org/officeDocument/2006/relationships/slide" Target="/ppt/slides/slide16.xml" Id="R22b9a69363554e76" /><Relationship Type="http://schemas.openxmlformats.org/officeDocument/2006/relationships/slide" Target="/ppt/slides/slide17.xml" Id="R2ea379b763564490" /><Relationship Type="http://schemas.openxmlformats.org/officeDocument/2006/relationships/slide" Target="/ppt/slides/slide18.xml" Id="Rf22b804961ed4ee5" /><Relationship Type="http://schemas.openxmlformats.org/officeDocument/2006/relationships/slide" Target="/ppt/slides/slide19.xml" Id="R958755254ebd45cf" /><Relationship Type="http://schemas.openxmlformats.org/officeDocument/2006/relationships/slide" Target="/ppt/slides/slide20.xml" Id="Re7cf81bd9f5d488f" /><Relationship Type="http://schemas.openxmlformats.org/officeDocument/2006/relationships/slide" Target="/ppt/slides/slide21.xml" Id="Rea66fe7ff9594e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b10a74d49b40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0dbd399f0f4929" /><Relationship Type="http://schemas.openxmlformats.org/officeDocument/2006/relationships/notesMaster" Target="/ppt/notesMasters/notesMaster1.xml" Id="R0e8b04b916a544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30fff1b1d14c5a" /><Relationship Type="http://schemas.openxmlformats.org/officeDocument/2006/relationships/notesMaster" Target="/ppt/notesMasters/notesMaster1.xml" Id="R604d41becad948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7f181660ce4262" /><Relationship Type="http://schemas.openxmlformats.org/officeDocument/2006/relationships/notesMaster" Target="/ppt/notesMasters/notesMaster1.xml" Id="R241d9ef0944a45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ce8a5ca1074caf" /><Relationship Type="http://schemas.openxmlformats.org/officeDocument/2006/relationships/notesMaster" Target="/ppt/notesMasters/notesMaster1.xml" Id="R94a163c185d84b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9423e4ec2e40c5" /><Relationship Type="http://schemas.openxmlformats.org/officeDocument/2006/relationships/notesMaster" Target="/ppt/notesMasters/notesMaster1.xml" Id="R4cc0d21ba9224c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d064dc28cb48da" /><Relationship Type="http://schemas.openxmlformats.org/officeDocument/2006/relationships/notesMaster" Target="/ppt/notesMasters/notesMaster1.xml" Id="Re0498a4471334f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f407c31a294eb0" /><Relationship Type="http://schemas.openxmlformats.org/officeDocument/2006/relationships/notesMaster" Target="/ppt/notesMasters/notesMaster1.xml" Id="R7e7f99ac07ce4a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f1bbae91c749d9" /><Relationship Type="http://schemas.openxmlformats.org/officeDocument/2006/relationships/notesMaster" Target="/ppt/notesMasters/notesMaster1.xml" Id="R0a371188682f47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deaba7fb9f4493" /><Relationship Type="http://schemas.openxmlformats.org/officeDocument/2006/relationships/notesMaster" Target="/ppt/notesMasters/notesMaster1.xml" Id="R56c70a2d76354b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2c0cf5fc91460c" /><Relationship Type="http://schemas.openxmlformats.org/officeDocument/2006/relationships/notesMaster" Target="/ppt/notesMasters/notesMaster1.xml" Id="Re5f95e9cbeab4d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abdf7343364b25" /><Relationship Type="http://schemas.openxmlformats.org/officeDocument/2006/relationships/notesMaster" Target="/ppt/notesMasters/notesMaster1.xml" Id="Re33304550bdf45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79b4871ead4157" /><Relationship Type="http://schemas.openxmlformats.org/officeDocument/2006/relationships/notesMaster" Target="/ppt/notesMasters/notesMaster1.xml" Id="Rd19e76a5fb9f42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8eaca6cc8004164" /><Relationship Type="http://schemas.openxmlformats.org/officeDocument/2006/relationships/notesMaster" Target="/ppt/notesMasters/notesMaster1.xml" Id="R942e9261868c43f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0daa7add73466a" /><Relationship Type="http://schemas.openxmlformats.org/officeDocument/2006/relationships/notesMaster" Target="/ppt/notesMasters/notesMaster1.xml" Id="Rc3b82646984b41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2f8c469ad2e4876" /><Relationship Type="http://schemas.openxmlformats.org/officeDocument/2006/relationships/notesMaster" Target="/ppt/notesMasters/notesMaster1.xml" Id="Rf5987d061e8c41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4a4b39fa31e4028" /><Relationship Type="http://schemas.openxmlformats.org/officeDocument/2006/relationships/notesMaster" Target="/ppt/notesMasters/notesMaster1.xml" Id="Rbe0278dfd07e4b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157d1bc82b745c5" /><Relationship Type="http://schemas.openxmlformats.org/officeDocument/2006/relationships/notesMaster" Target="/ppt/notesMasters/notesMaster1.xml" Id="R05ee087c81d84e1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f3a09a5e914a4e" /><Relationship Type="http://schemas.openxmlformats.org/officeDocument/2006/relationships/notesMaster" Target="/ppt/notesMasters/notesMaster1.xml" Id="R1150ab93043d49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6a7748b574b4194" /><Relationship Type="http://schemas.openxmlformats.org/officeDocument/2006/relationships/notesMaster" Target="/ppt/notesMasters/notesMaster1.xml" Id="R664649e8531645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7b50adb81c6438f" /><Relationship Type="http://schemas.openxmlformats.org/officeDocument/2006/relationships/notesMaster" Target="/ppt/notesMasters/notesMaster1.xml" Id="R3569d2b619f24f5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265118531df46a3" /><Relationship Type="http://schemas.openxmlformats.org/officeDocument/2006/relationships/notesMaster" Target="/ppt/notesMasters/notesMaster1.xml" Id="R3f56ea6844c241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Прочитайте урок 31 та перевірте доступний інтерфейс Claude Desktop перед заняттям; назви в книзі датовані 30.10.2026.</a:t>
            </a:r>
          </a:p>
          <a:p xmlns:a="http://schemas.openxmlformats.org/drawingml/2006/main">
            <a:r>
              <a:t>Основний personal-site має містити робочі HTML/CSS і три посилання меню; підготуйте Провідник та браузер.</a:t>
            </a:r>
          </a:p>
          <a:p xmlns:a="http://schemas.openxmlformats.org/drawingml/2006/main">
            <a:r>
              <a:t>За наявного доступу перевірте вкладку Code, Local, Manual і каталог плагінів; нову підписку для заняття не вимагайте.</a:t>
            </a:r>
          </a:p>
          <a:p xmlns:a="http://schemas.openxmlformats.org/drawingml/2006/main">
            <a:r>
              <a:t>Звірте офіційний пакет frontend-design у claude-plugins-official та можливість області user.</a:t>
            </a:r>
          </a:p>
          <a:p xmlns:a="http://schemas.openxmlformats.org/drawingml/2006/main">
            <a:r>
              <a:t>Підготуйте текст CLAUDE.md із книги й місце для review.txt; перевірте, чи назва personal-site-claude вільна.</a:t>
            </a:r>
          </a:p>
          <a:p xmlns:a="http://schemas.openxmlformats.org/drawingml/2006/main">
            <a:r>
              <a:t>Drive/Canva показуйте лише з уже дозволеними навчальними матеріалами. Умовних Olena-video-brief і Desk-video-cover попередні уроки не створювали.</a:t>
            </a:r>
          </a:p>
          <a:p xmlns:a="http://schemas.openxmlformats.org/drawingml/2006/main">
            <a:r>
              <a:t>CLI демонструйте тільки якщо він уже налаштований; інакше використайте таблицю книги та ручну альтернативу.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L07, L12, L29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працює в окремій локальній копії сайту й перевіряє межі CSS-правки.</a:t>
            </a:r>
          </a:p>
          <a:p xmlns:a="http://schemas.openxmlformats.org/drawingml/2006/main">
            <a:r>
              <a:t>Відрізняє плагін оформлення, конектор до сервісу та файл інструкцій CLAUDE.md.</a:t>
            </a:r>
          </a:p>
          <a:p xmlns:a="http://schemas.openxmlformats.org/drawingml/2006/main">
            <a:r>
              <a:t>Розрізняє Claude Desktop Code, звичайний чат і необов’язковий CLI; не переносить команди між ними.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Три окремі можливості: локальні стилі, ваш документ, ваш макет.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160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інтерфейсу успадковані з книги від 30.10.2026. Доступ до Code перевіряють до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Вибираємо потрібну можливість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Плагін оформлення допомагає змінити меню, але не відкриває Google Drive. Конектор надає доступ до матеріалів сервісу. Наш основний результат — перевірена локальна CSS-правка; два підключення залишаються необов’язковими.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схему трьох маршрутів: frontend-design, Drive, Canva. Назвіть Code для локальної роботи й звичайний чат для конекторів.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зіставляють завдання «збільшити відступи» та «прочитати сценарій» із відповідними можливостями.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Встановлення навички оформлення саме по собі не дає доступу до Google-акаунта.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Основний сайт зберігається. Для Code потрібний наявний доступ; нову підписку для заняття не вимагають.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Вибираємо саме копію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Агент може змінювати файли, тому починаємо з окремої папки. Наявний опублікований сайт залишиться без змін. Manual дозволяє оглянути запропоновану правку перед її застосуванням.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AI-practice скопіюйте personal-site через Ctrl+C, Ctrl+V; назвіть personal-site-claude або додайте -2. У Desktop відкрийте Code → нова сесія → Local → Open folder…; виберіть копію, Manual; Worktree не вмикайте.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створюють копію й відкривають її index.html. Якщо Code недоступний, виконують лише файлову частину та фіксують межу.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Шлях у сесії та адреса браузера ведуть до тієї самої копії, а не до основного сайту.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Звірте шлях із копією у браузері. Manual передбачає огляд запропонованої правки перед застосуванням.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навички перевірте Local і Manage plugins, потім почніть нову локальну сесію. Схожий випадковий пакет не є заміною.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13–22 хв. Установлюємо й обмежуємо завдання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Перевіримо походження пакета перед встановленням. Селектор — позначення, за яким CSS знаходить потрібні елементи. Спочатку попросимо назвати наявні селектори, щоб не приймати правку чужого проєкту.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Натисніть + → Add plugins або Plugins → Browse plugins. Відкрийте frontend-design, звірте claude-plugins-official, user, підтвердьте. У полі Code введіть /, виберіть навичку, вставте запит нижче й натисніть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 доступом повторюють; інші читають запит і визначають дозволені та заборонені зміни. Перевіряють першу відповідь про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Якщо названо іншу папку, зупиніть роботу й виправте вибір; не підтверджуйте таку правку.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 надсилають Enter після вибору навички. Селектори — позначення, за якими CSS знаходить елементи меню. Файли читаються з вибраної локальної копії. Якщо агент назвав інший проєкт, зупиніть його й звірте папку.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Обмежена правка меню</a:t>
            </a:r>
          </a:p>
          <a:p xmlns:a="http://schemas.openxmlformats.org/drawingml/2006/main">
            <a:r>
              <a:t>Де надіслати: у Code після вибору Local і папки-копії та навички frontend-design. Файли не вставляйте в запит: сесія має прочитати index.html і styles.css саме з вибраної папки; перевірте названий нею шлях.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цій копії особистого сайту Олени поліпши лише навігацію через styles.css. Збережи HTML, тексти, кольори й підкреслення посилань. Збільш внутрішні відступи посилань меню. На вузькому екрані меню має переноситися, а не обрізатися. Збережи видиму рамку фокуса. Без бібліотек, зовнішніх шрифтів, анімацій і публікації. Спочатку назви наявні селектори, потім запропонуй мінімальну зміну. Наприкінці наведи шлях і три ручні перевірки.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Правка обмежена styles.css у вибраній копії; результат перевірений через меню, вузьке вікно й Tab.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Нових дозволів під час перерви не підтверджуйте.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22–27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Перед перервою завершуємо огляд поточного повідомлення. Нові дозволи під час перерви не підтверджуємо.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Залиште безпечний екран навчальної сесії; за потреби зупиніть виконання видимою кнопкою зупинки.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відпочивають і повертаються до того самого шляху копії.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Перед продовженням ще раз назвіть папку, у якій дозволено змінювати styles.css.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padding означає внутрішній простір ділянки посилання. Diff порівнює старий і новий вміст.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27–37 хв. Перевіряємо diff і видимий результат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padding — простір усередині ділянки посилання; більша ділянка полегшує натискання. Diff показує, що саме змінилося у файлі. Він не замінює перевірку браузером: посилання ще мають працювати.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дозволі звірте styles.css і межі правки; погодьте відповідну зміну. Натисніть лічильник доданих/вилучених рядків для diff. Оновіть копію: натисніть «Проєкти», звузьте вікно, пройдіть Tab.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Блокноті учні створюють review.txt у personal-site-claude або її пронумерованій копії, записують і зберігають результати переходу до #projects, видимості трьох пунктів і рамки фокуса. За ручного маршруту так само перевіряють незмінену копію, не приписуючи результат плагіну.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HTML і бібліотеки не змінені; дозволена правка видима, а три перевірки мають фактичні результати.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review.txt зберігають у копії. За ручного маршруту чесно вказують, що плагін не використовували.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Вимкнення інструмента та відновлення файла — окремі 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37–44 хв. Вимикаємо інструмент і залишаємо інструкцію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Видалення плагіна не повертає старий CSS. Для відкату потрібен файл із незміненої основної папки. CLAUDE.md — інструкції проєкту, а не інсталяція ще одного плагіна.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+ → Plugins → Manage plugins, вимкнення пакета. Створіть CLAUDE.md поруч з index.html: Ctrl+Shift+S, Усі файли, UTF-8, Зберегти. Візьміть текст із блоку «Текст CLAUDE.md». У новій сесії цієї папки надішліть: «Прочитай CLAUDE.md. Назви файли сайту й одну перевірку меню; поки нічого не змінюй».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зберігають пам’ятку й звіряють відповідь із реальною папкою. Пояснюють, звідки взяти CSS для відкату.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Файл не має зайвого .txt; інструкції не замінюють дозволів середовища.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Збережіть цей текст поруч із index.html: Ctrl+Shift+S, ім’я CLAUDE.md, Усі файли, UTF-8, Зберегти. У новій сесії тієї самої папки надішліть: «Прочитай CLAUDE.md. Назви файли сайту й одну перевірку меню; поки нічого не змінюй». Звірте відповідь. Це файл проєктних інструкцій, не команда для встановлення плагіна.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Текст CLAUDE.md</a:t>
            </a:r>
          </a:p>
          <a:p xmlns:a="http://schemas.openxmlformats.org/drawingml/2006/main">
            <a:r>
              <a:t>Це навчальний сайт Олени.</a:t>
            </a:r>
          </a:p>
          <a:p xmlns:a="http://schemas.openxmlformats.org/drawingml/2006/main">
            <a:r>
              <a:t>Зміст: index.html. Оформлення: styles.css.</a:t>
            </a:r>
          </a:p>
          <a:p xmlns:a="http://schemas.openxmlformats.org/drawingml/2006/main">
            <a:r>
              <a:t>Зберігай мову й три розділи сторінки.</a:t>
            </a:r>
          </a:p>
          <a:p xmlns:a="http://schemas.openxmlformats.org/drawingml/2006/main">
            <a:r>
              <a:t>Не додавай бібліотек або публікації.</a:t>
            </a:r>
          </a:p>
          <a:p xmlns:a="http://schemas.openxmlformats.org/drawingml/2006/main">
            <a:r>
              <a:t>Після правки вкажи назву зміненого файла та одну ручну перевірку.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У новій сесії названо справжні файли й доречну перевірку; до окремого прохання змін немає.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інструкція проєкту, не плагін. Без Code можна створити файл; читання агентом тоді не перевірено.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Olena-video-brief і Desk-video-cover умовні; підставте фактичні назви власних матеріалів. За їх відсутності пропустіть вправу. Маршрут станом на 30.10.2026: Customize → Connectors або фільтр конекторів у Plugins під час поступового переходу. На картці Connect/Install, власник перевіряє акаунт і доступи приватно. Видалення пакета може не від’єднати конектор.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44–53 хв. Відділяємо конектори від CLI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Drive і Canva шукають ваші наявні матеріали; умовну назву треба замінити справжньою. Команди з таблиці належать Claude Code CLI, не звичайному чату й не PowerShell. Desktop сам не встановлює команду claude.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звичайному чаті відкрийте дозволений конектор через Customize → Connectors або фільтр конекторів у Plugins, залежно від доступного інтерфейсу; власник приватно перевіряє Connect/Install і доступи. Надішліть: «Знайди в Google Drive НАЗВА. Випиши тему, тривалість і всі кадри з посиланням. Нічого не змінюй», замінивши НАЗВА справжньою назвою наявного сценарію. Звірте оригінал. Для налаштованого CLI: відкрийте навчальну копію в Провіднику, введіть powershell у його адресному рядку → Enter. У PowerShell введіть claude → Enter; уже в полі Claude Code CLI покажіть /help і рядки /goal, /goal clear.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визначають правильне середовище для кожної дії. Для необов’язкового goal називають умову завершення; нові підключення чи запуск цілі не є вимогою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/goal clear припиняє ціль, але не скасовує виконаних правок; ліміт ходів у тексті не є жорстким бюджетом.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Desktop сам не встановлює команду claude. Якщо CLI не налаштовано, прочитайте довідкові слайди без виконання.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Команди вводять по одній з Enter. /diff потребує доступної бази порівняння; звичайна копія без історії Git її може не мати.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Перший рядок просить стислий підсумок розмови, другий — план. За невідомої команди перевірте версію й /help.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приклад: після /goal попросіть перевірити три посилання, показати href та id, не змінювати файли й завершити після звіту або двох ходів. Ціль не додає дозволів; число ходів у тексті не є жорстким бюджетом витрат. Запуск необов’язковий.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Конектора правильного Google-акаунта та дозволу. 2. CSS уже змінено; повернути попередній styles.css й оновити браузер. 3. Відкрити джерело, порівняти тему, тривалість і всі кадри.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8. 53–60 хв. Фіксуємо межі й домашній результат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Зараховуємо перевірений файл і пояснення, а не лише факт встановлення. Домашню вправу з коротким заголовком можна виконати без Canva в Блокноті. Треба зберегти тему прибирання столу й не змінювати сам макет.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критерії cover-home.txt у книзі: вихідний напис, два варіанти до п’яти слів, вибір і пояснення. На картці конектора покажіть від’єднання після необов’язкової вправи.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називає фактично використаний маршрут і одну ручну перевірку. Окремо вказує, чи плагін і конектори справді використовувалися.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Спостережна/ручна робота не записується як успішне встановлення плагіна; основний сайт лишився незмінним.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Потрібно прочитати документ Google Drive, але встановлено лише frontend-design. Чого бракує?</a:t>
            </a:r>
          </a:p>
          <a:p xmlns:a="http://schemas.openxmlformats.org/drawingml/2006/main">
            <a:r>
              <a:t>Відповідь: Окремого конектора до потрібного Google-акаунта та дозволу на доступ. Навичка оформлення сама цього доступу не надає.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Плагін вимкнено, а меню лишилося більшим. Чи це помилка і як повернути попередній вигляд?</a:t>
            </a:r>
          </a:p>
          <a:p xmlns:a="http://schemas.openxmlformats.org/drawingml/2006/main">
            <a:r>
              <a:t>Відповідь: Ні. Вимкнення плагіна не скасовує CSS-правку. Поверніть попередній `styles.css` із незміненої копії та оновіть сторінку.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Claude навів тему й тривалість відео. Що ще треба звірити, щоб підтвердити використання потрібного брифу?</a:t>
            </a:r>
          </a:p>
          <a:p xmlns:a="http://schemas.openxmlformats.org/drawingml/2006/main">
            <a:r>
              <a:t>Відповідь: Відкрити посилання на документ і порівняти з ним тему, тривалість та всі кадри.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Чому нове меню лишається після вимкнення плагіна?</a:t>
            </a:r>
          </a:p>
          <a:p xmlns:a="http://schemas.openxmlformats.org/drawingml/2006/main">
            <a:r>
              <a:t>Відповідь: Зміна вже записана у styles.css; потрібен окремий відкат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перевірити у відповіді про відеобриф?</a:t>
            </a:r>
          </a:p>
          <a:p xmlns:a="http://schemas.openxmlformats.org/drawingml/2006/main">
            <a:r>
              <a:t>Відповідь: Посилання, тему, тривалість і всі кадри за оригінальним документом.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підключень вихідний текст: «Як я прибираю свій робочий стіл перед навчанням». Варіанти придумують самостійно. Canva використовують лише якщо вже підключена.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Візьміть текст обкладинки свого відео. Якщо Canva вже підключена, попросіть Claude прочитати напис із посиланням на дизайн і запропонувати два коротші варіанти до п’яти слів без редагування.</a:t>
            </a:r>
          </a:p>
          <a:p xmlns:a="http://schemas.openxmlformats.org/drawingml/2006/main">
            <a:r>
              <a:t>2. Альтернатива без підключень: у Блокноті запишіть «Як я прибираю свій робочий стіл перед навчанням» і самостійно придумайте два коротші варіанти до п’яти слів.</a:t>
            </a:r>
          </a:p>
          <a:p xmlns:a="http://schemas.openxmlformats.org/drawingml/2006/main">
            <a:r>
              <a:t>3. Збережіть вихідний напис, варіанти й обраний заголовок у `Documents\AI-practice\cover-home.txt`. Поясніть вибір одним реченням. Критерій — заголовок коротший і зберігає тему прибирання столу; макет не змінено.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cover-home.txt містить вихідний напис і два варіанти до п’яти слів.</a:t>
            </a:r>
          </a:p>
          <a:p xmlns:a="http://schemas.openxmlformats.org/drawingml/2006/main">
            <a:r>
              <a:t>Обраний варіант коротший, зберігає тему прибирання столу; є пояснення вибору.</a:t>
            </a:r>
          </a:p>
          <a:p xmlns:a="http://schemas.openxmlformats.org/drawingml/2006/main">
            <a:r>
              <a:t>Макет не змінено; ручна альтернатива не видана за роботу конектора.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31, с. 159. Сценарій L31.</a:t>
            </a:r>
          </a:p>
          <a:p xmlns:a="http://schemas.openxmlformats.org/drawingml/2006/main">
            <a:r>
              <a:t>Claude Code: Get started with the desktop app: https://code.claude.com/docs/en/desktop-quickstart</a:t>
            </a:r>
          </a:p>
          <a:p xmlns:a="http://schemas.openxmlformats.org/drawingml/2006/main">
            <a:r>
              <a:t>Anthropic official marketplace: frontend-design plugin: https://github.com/anthropics/claude-plugins-official/tree/main/plugins/frontend-design</a:t>
            </a:r>
          </a:p>
          <a:p xmlns:a="http://schemas.openxmlformats.org/drawingml/2006/main">
            <a:r>
              <a:t>Claude Marketplace: Google Drive connector: https://claude.com/marketplace/connectors/google-drive</a:t>
            </a:r>
          </a:p>
          <a:p xmlns:a="http://schemas.openxmlformats.org/drawingml/2006/main">
            <a:r>
              <a:t>Claude Marketplace: Canva connector: https://claude.com/marketplace/connectors/canva</a:t>
            </a:r>
          </a:p>
          <a:p xmlns:a="http://schemas.openxmlformats.org/drawingml/2006/main">
            <a:r>
              <a:t>Canva Help: Connect Canva to an AI assistant: https://www.canva.com/help/mcp-agent-setup/</a:t>
            </a:r>
          </a:p>
          <a:p xmlns:a="http://schemas.openxmlformats.org/drawingml/2006/main">
            <a:r>
              <a:t>Claude Code: Desktop application: https://code.claude.com/docs/en/desktop</a:t>
            </a:r>
          </a:p>
          <a:p xmlns:a="http://schemas.openxmlformats.org/drawingml/2006/main">
            <a:r>
              <a:t>Claude Code: Install and manage plugins: https://code.claude.com/docs/en/discover-plugins</a:t>
            </a:r>
          </a:p>
          <a:p xmlns:a="http://schemas.openxmlformats.org/drawingml/2006/main">
            <a:r>
              <a:t>Claude Code: How Claude remembers your project: https://code.claude.com/docs/en/memory</a:t>
            </a:r>
          </a:p>
          <a:p xmlns:a="http://schemas.openxmlformats.org/drawingml/2006/main">
            <a:r>
              <a:t>Claude Help: Use connectors to extend Claude’s capabilities: https://support.claude.com/en/articles/11176164-use-connectors-to-extend-claude-s-capabilities</a:t>
            </a:r>
          </a:p>
          <a:p xmlns:a="http://schemas.openxmlformats.org/drawingml/2006/main">
            <a:r>
              <a:t>Claude Help: Manage plugins, skills, and connectors from one Plugins page: https://support.claude.com/en/articles/17740565-manage-plugins-skills-and-connectors-from-one-plugins-page</a:t>
            </a:r>
          </a:p>
          <a:p xmlns:a="http://schemas.openxmlformats.org/drawingml/2006/main">
            <a:r>
              <a:t>Claude Code: Commands: https://code.claude.com/docs/en/commands</a:t>
            </a:r>
          </a:p>
          <a:p xmlns:a="http://schemas.openxmlformats.org/drawingml/2006/main">
            <a:r>
              <a:t>Claude Code: Keep Claude working toward a goal: https://code.claude.com/docs/en/goal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Code можна перевірити меню вручну та створити CLAUDE.md. Не приписуйте цьому встановлення плагіна або роботу конектора.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Ізоляція: Правка не торкнулася основного сайту.</a:t>
            </a:r>
          </a:p>
          <a:p xmlns:a="http://schemas.openxmlformats.org/drawingml/2006/main">
            <a:r>
              <a:t>Доказ: Шлях копії та основна папка.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CSS: Наведено три фактичні результати; встановлення не приписано ручному маршруту.</a:t>
            </a:r>
          </a:p>
          <a:p xmlns:a="http://schemas.openxmlformats.org/drawingml/2006/main">
            <a:r>
              <a:t>Доказ: Diff і review.txt або чесно позначена ручна перевірка.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Середовища: Учень не вводить CLI-команди у звичайний чат і розрізняє видалення інструмента та відкат.</a:t>
            </a:r>
          </a:p>
          <a:p xmlns:a="http://schemas.openxmlformats.org/drawingml/2006/main">
            <a:r>
              <a:t>Доказ: Усне зіставлення плагіна, конектора, CLAUDE.md та CLI.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Достатньо показати копію сторінки та review.txt. Дозволи й авторизацію сервісів учасник переглядає приватно; для спостережного маршруту можна коментувати демонстрацію в чаті.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Code не купуйте підписку: створіть копію, CLAUDE.md, перевірте меню вручну й запишіть результат. Плагін, конектори та CLI позначте невикористаними; оцініть розуміння меж і перевірок.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У вже налаштованому CLI прочитайте /context або /help й назвіть спостережений результат; без CLI знайдіть ті самі рядки таблиці й поясніть їхнє середовище.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d478f9c0d94b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0e266b9c1243c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e31af997c043b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8a6fd81d8f4ea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7ea38112df4af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1c6b3bc10b4f0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F8FBDA-0940-4CEC-A796-4E8954F920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31434A9-A319-4CBF-A15D-6D94002F231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5E969F3-7310-4EF0-B035-006186745C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C66F286-3109-4D69-8FA8-BAD51EE701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30978CF-00DC-4A26-AAF7-4C8449E461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1D1BB0A-42E6-4E6D-A527-60007CD348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4EFF39-830B-4516-8907-6AE552257E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D67E5A4-7C8B-49C5-936E-0237F198190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1E714C2-8286-4D3C-8FF5-742D43F7A4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0E30A3-8FC4-42C6-835D-A804487880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f52db56b8e48db" /><Relationship Type="http://schemas.openxmlformats.org/officeDocument/2006/relationships/slideLayout" Target="/ppt/slideLayouts/slideLayout1.xml" Id="Reade688c3eac489a" /><Relationship Type="http://schemas.openxmlformats.org/officeDocument/2006/relationships/slideLayout" Target="/ppt/slideLayouts/slideLayout2.xml" Id="R064abce231144afb" /><Relationship Type="http://schemas.openxmlformats.org/officeDocument/2006/relationships/slideLayout" Target="/ppt/slideLayouts/slideLayout3.xml" Id="R50c9e43996cc40b3" /><Relationship Type="http://schemas.openxmlformats.org/officeDocument/2006/relationships/slideLayout" Target="/ppt/slideLayouts/slideLayout4.xml" Id="R63c88111809a46d0" /><Relationship Type="http://schemas.openxmlformats.org/officeDocument/2006/relationships/slideLayout" Target="/ppt/slideLayouts/slideLayout5.xml" Id="Rcbafaf35b82342ec" /><Relationship Type="http://schemas.openxmlformats.org/officeDocument/2006/relationships/slideLayout" Target="/ppt/slideLayouts/slideLayout6.xml" Id="R6b7aa2ea880f4f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de688c3eac489a"/>
    <p:sldLayoutId xmlns:r="http://schemas.openxmlformats.org/officeDocument/2006/relationships" id="2147483650" r:id="R064abce231144afb"/>
    <p:sldLayoutId xmlns:r="http://schemas.openxmlformats.org/officeDocument/2006/relationships" id="2147483651" r:id="R50c9e43996cc40b3"/>
    <p:sldLayoutId xmlns:r="http://schemas.openxmlformats.org/officeDocument/2006/relationships" id="2147483652" r:id="R63c88111809a46d0"/>
    <p:sldLayoutId xmlns:r="http://schemas.openxmlformats.org/officeDocument/2006/relationships" id="2147483653" r:id="Rcbafaf35b82342ec"/>
    <p:sldLayoutId xmlns:r="http://schemas.openxmlformats.org/officeDocument/2006/relationships" id="2147483654" r:id="R6b7aa2ea880f4f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5def9bc8804201" /><Relationship Type="http://schemas.openxmlformats.org/officeDocument/2006/relationships/image" Target="/ppt/media/image.jpeg" Id="R24b96b3eddbb443a" /><Relationship Type="http://schemas.openxmlformats.org/officeDocument/2006/relationships/notesSlide" Target="/ppt/notesSlides/notesSlide1.xml" Id="Rafd9cd33c90f43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a9c3bf333d43d2" /><Relationship Type="http://schemas.openxmlformats.org/officeDocument/2006/relationships/notesSlide" Target="/ppt/notesSlides/notesSlide2.xml" Id="R35b500f06a0f4a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6f302edd8f4c78" /><Relationship Type="http://schemas.openxmlformats.org/officeDocument/2006/relationships/image" Target="/ppt/media/image.png" Id="R574443ea6e72493d" /><Relationship Type="http://schemas.openxmlformats.org/officeDocument/2006/relationships/notesSlide" Target="/ppt/notesSlides/notesSlide3.xml" Id="R12803b1575f54b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026af29035464a" /><Relationship Type="http://schemas.openxmlformats.org/officeDocument/2006/relationships/notesSlide" Target="/ppt/notesSlides/notesSlide4.xml" Id="R6ae78037de2644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d723da833045dc" /><Relationship Type="http://schemas.openxmlformats.org/officeDocument/2006/relationships/notesSlide" Target="/ppt/notesSlides/notesSlide5.xml" Id="Rad0a66ef6fce47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e0e7bf59164c6f" /><Relationship Type="http://schemas.openxmlformats.org/officeDocument/2006/relationships/notesSlide" Target="/ppt/notesSlides/notesSlide6.xml" Id="R18a58f6eaebe41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fe590ab24d4152" /><Relationship Type="http://schemas.openxmlformats.org/officeDocument/2006/relationships/notesSlide" Target="/ppt/notesSlides/notesSlide7.xml" Id="Rd2ad5210a61e4d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91acab0cd3450d" /><Relationship Type="http://schemas.openxmlformats.org/officeDocument/2006/relationships/notesSlide" Target="/ppt/notesSlides/notesSlide8.xml" Id="R7d758a33606841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c0dd34077c41f5" /><Relationship Type="http://schemas.openxmlformats.org/officeDocument/2006/relationships/notesSlide" Target="/ppt/notesSlides/notesSlide9.xml" Id="Ree56edc788b445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985d0d904545be" /><Relationship Type="http://schemas.openxmlformats.org/officeDocument/2006/relationships/notesSlide" Target="/ppt/notesSlides/notesSlide10.xml" Id="R840daf6b2e2146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bf3c86b3354108" /><Relationship Type="http://schemas.openxmlformats.org/officeDocument/2006/relationships/notesSlide" Target="/ppt/notesSlides/notesSlide11.xml" Id="Re3d4832b7a164d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d61554368b4e65" /><Relationship Type="http://schemas.openxmlformats.org/officeDocument/2006/relationships/notesSlide" Target="/ppt/notesSlides/notesSlide12.xml" Id="R7bf27a5b207a479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f9c56a8d564286" /><Relationship Type="http://schemas.openxmlformats.org/officeDocument/2006/relationships/notesSlide" Target="/ppt/notesSlides/notesSlide13.xml" Id="Rf54e054e86be400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956f566fd3441a" /><Relationship Type="http://schemas.openxmlformats.org/officeDocument/2006/relationships/notesSlide" Target="/ppt/notesSlides/notesSlide14.xml" Id="Rb464a599d39f469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86c95c14854d25" /><Relationship Type="http://schemas.openxmlformats.org/officeDocument/2006/relationships/notesSlide" Target="/ppt/notesSlides/notesSlide15.xml" Id="R618558987fdf42d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8fe18c3b5a439e" /><Relationship Type="http://schemas.openxmlformats.org/officeDocument/2006/relationships/notesSlide" Target="/ppt/notesSlides/notesSlide16.xml" Id="Reef469eff60f444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9b7fe86be64c5b" /><Relationship Type="http://schemas.openxmlformats.org/officeDocument/2006/relationships/notesSlide" Target="/ppt/notesSlides/notesSlide17.xml" Id="Re4d9f5710ef743d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2aa58a66b1412e" /><Relationship Type="http://schemas.openxmlformats.org/officeDocument/2006/relationships/notesSlide" Target="/ppt/notesSlides/notesSlide18.xml" Id="Rbaed90c2ad3e48b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9e710c82284217" /><Relationship Type="http://schemas.openxmlformats.org/officeDocument/2006/relationships/notesSlide" Target="/ppt/notesSlides/notesSlide19.xml" Id="R1d5c3269625b4ed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e3831f381e4da9" /><Relationship Type="http://schemas.openxmlformats.org/officeDocument/2006/relationships/notesSlide" Target="/ppt/notesSlides/notesSlide20.xml" Id="R0035364f9bf74b3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712505485449fc" /><Relationship Type="http://schemas.openxmlformats.org/officeDocument/2006/relationships/notesSlide" Target="/ppt/notesSlides/notesSlide21.xml" Id="R6af72f20f15346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9E88CAAE-4FF8-4C7B-A3F1-3750D0B3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31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866A8E6-8A5A-4AF4-8069-74237657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Claude: корисні підключення й команди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45B93B-BEA1-4A65-992A-3BCB6CA721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b96b3eddbb443a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9A73398F-B8E6-49F6-A8B2-93826625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60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D9F1107-4B90-42A3-B501-557374E8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6369270-F382-4A41-9216-3E15DAB5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 / 21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06BB36BF-F52C-4CA5-9614-BFB08134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437401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7094CC-1C53-40C3-B8F6-250749B8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F2F683D-05BB-4933-A7D8-C3BF10B3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меню в окремій копії сайту.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4BAECE9-A6E5-4B3F-8901-D204FBCE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плагін, конектор і файл CLAUDE.md.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A1FD074-CB65-43F2-B66E-87AA2592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Визначите, де вводити команди: у Desktop чи в Code CLI.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D71ECA4-FF16-4D80-914C-A39C8508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7672B0A-C103-49E6-9DAA-1088B768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2 / 21</a:t>
            </a:r>
          </a:p>
        </p:txBody>
      </p:sp>
    </p:spTree>
    <p:extLst>
      <p:ext uri="{BB962C8B-B14F-4D97-AF65-F5344CB8AC3E}">
        <p14:creationId xmlns:p14="http://schemas.microsoft.com/office/powerpoint/2010/main" val="5270732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645BC6C-9E75-4B12-8FAF-218D958FF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інструменти для різних завдань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F97354-49A8-4607-9215-BC8EBB26C3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443ea6e72493d"/>
          <a:srcRect xmlns:a="http://schemas.openxmlformats.org/drawingml/2006/main" l="2433" t="24067" r="2433" b="4813"/>
          <a:stretch xmlns:a="http://schemas.openxmlformats.org/drawingml/2006/main"/>
        </p:blipFill>
        <p:spPr>
          <a:xfrm xmlns:a="http://schemas.openxmlformats.org/drawingml/2006/main">
            <a:off x="1055642" y="1619250"/>
            <a:ext cx="10080715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08AE3476-3574-4185-848B-B91B9FEC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Code редагуємо меню; у звичайному чаті читаємо матеріали Drive і Canva.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2A153D7-38CE-44D8-A567-3AAEF6A2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5F0D4C4-6502-4DC4-A8E5-2B5AD082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3 / 21</a:t>
            </a:r>
          </a:p>
        </p:txBody>
      </p:sp>
    </p:spTree>
    <p:extLst>
      <p:ext uri="{BB962C8B-B14F-4D97-AF65-F5344CB8AC3E}">
        <p14:creationId xmlns:p14="http://schemas.microsoft.com/office/powerpoint/2010/main" val="21348740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804F02-76E8-48A3-9EF0-F41AB565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Окрема копія сайту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1209D9-C3C4-4427-A992-BC821903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489F8B1-146E-4F55-B3E3-340C3550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 скопіюйте personal-site.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21393A4-808B-45EB-9091-3A43ACE5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C2B6E91-0045-41DF-9475-E787B914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копію personal-site-claude або додайте вільний номер.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6EB0C9-B989-4B65-B932-7796A8A9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1FE85A3-4C3C-427E-BD2E-DA1809B1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її index.html у браузері.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E5C5B03-DC20-459E-87A1-0E40FCD4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808433B-DAE7-436D-9EC2-97482D82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три посилання меню.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307532F-EF1B-4449-9601-54397F85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5–13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AFAAEC7-8D09-4BB2-B981-CE936C30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4 / 21</a:t>
            </a:r>
          </a:p>
        </p:txBody>
      </p:sp>
    </p:spTree>
    <p:extLst>
      <p:ext uri="{BB962C8B-B14F-4D97-AF65-F5344CB8AC3E}">
        <p14:creationId xmlns:p14="http://schemas.microsoft.com/office/powerpoint/2010/main" val="4447738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55F498D-9A58-4523-B9F4-7E5BF13F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Локальна сесія Claude Desktop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1453D95-5D4F-459C-AF85-7ED7F5D6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791B63D-A51F-43CD-A752-44B75570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Code: відкрийте нову сесію.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2A8E34A-B8CD-4578-BD78-E89059FF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F9E2A58-AA31-46E6-985B-1C44EE30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Local → вибір папки → Open folder…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013403B-8060-4D08-B8E5-C5F0B706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2858E7F-C68B-497F-9069-D45410B6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свою копію та Manual — огляд змін перед застосуванням.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1494543-E040-47A8-A35D-74B8FD96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B7CBCC4-A4F8-4E41-91EA-03096C53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цієї папки Worktree залиште вимкненим.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B1359A3-265A-4BD7-A492-014F0E0A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5–13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7B04216-5922-4EDD-A168-7C1B468F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5 / 21</a:t>
            </a:r>
          </a:p>
        </p:txBody>
      </p:sp>
    </p:spTree>
    <p:extLst>
      <p:ext uri="{BB962C8B-B14F-4D97-AF65-F5344CB8AC3E}">
        <p14:creationId xmlns:p14="http://schemas.microsoft.com/office/powerpoint/2010/main" val="12767970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D61A6B-439C-40FD-AED2-2340A0DE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Офіційний frontend-design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32DF94B-7FE1-4687-885D-C8674D51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8809A3F-A20F-46D8-A8BF-D469DADE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+ → Add plugins або Plugins → Browse plugins.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CBCB2F-7A9F-4B1E-BB28-2265F7C9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658B51C-CDA9-493E-BB6B-37669FA8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frontend-design у claude-plugins-official.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E7119CC-9E3C-4838-B267-7E53C76A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96AC61C-89E3-49F8-8286-DE87EB13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Оберіть user — встановлення для себе — і підтвердьте.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1B67C06-37F0-4D27-A838-3969E95B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8ECDFE3-D56C-4486-AC67-9A244A5B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полі Code введіть / і виберіть навичку зі списку.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483ECAC-FF97-4E88-A7F6-C015E920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13–22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EB0DAA5-1AE5-4EF3-A70C-CBACF41B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6 / 21</a:t>
            </a:r>
          </a:p>
        </p:txBody>
      </p:sp>
    </p:spTree>
    <p:extLst>
      <p:ext uri="{BB962C8B-B14F-4D97-AF65-F5344CB8AC3E}">
        <p14:creationId xmlns:p14="http://schemas.microsoft.com/office/powerpoint/2010/main" val="4655558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CE1D5A-B8DA-4239-BB42-D79D1DE4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запиту: лише навігація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1A4E2CA7-D5CB-44FF-A359-7F498046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У вибраній копії сайту поліпши лише меню через styles.css. Збережи HTML, тексти, кольори, підкреслення й фокус. Збільш відступи посилань і забезпеч перенесення меню на вузькому екрані. Спочатку назви наявні селектори. Без бібліотек і публікації.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1C4A455F-714F-44E8-B9CE-94A80F79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L31_prompts.txt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FA20B95-4ACA-4548-B23E-3C85BC62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13–22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D3D4D60-360D-49B5-BC75-D4633FAB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7 / 21</a:t>
            </a:r>
          </a:p>
        </p:txBody>
      </p:sp>
    </p:spTree>
    <p:extLst>
      <p:ext uri="{BB962C8B-B14F-4D97-AF65-F5344CB8AC3E}">
        <p14:creationId xmlns:p14="http://schemas.microsoft.com/office/powerpoint/2010/main" val="2695230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0A6387-9AD1-4C1B-A4AD-F309A347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63B66EB8-5234-4B18-B0D9-9322DFC9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55148EC0-FC71-4FBF-8BFB-6EA43385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повернення ще раз звірте шлях навчальної копії.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3DDF8AA-581C-489D-A2D4-0EC69D28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22–27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1A745B4-E9C7-4DEB-ABB5-18ED03EE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8 / 21</a:t>
            </a:r>
          </a:p>
        </p:txBody>
      </p:sp>
    </p:spTree>
    <p:extLst>
      <p:ext uri="{BB962C8B-B14F-4D97-AF65-F5344CB8AC3E}">
        <p14:creationId xmlns:p14="http://schemas.microsoft.com/office/powerpoint/2010/main" val="12094513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9A08C2-E550-4912-A9EB-99214ECB9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Дозвіл і порівняння змін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6B1612-B295-4276-ADCA-43369AED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6CFF11D-7478-40AD-AA70-52CF9C0F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запиті дозволу перевірте шлях до styles.css.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EB4F16-44F7-4F8F-939F-F2EB0AF9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4F6D89F-4B2E-44C3-8F56-565AE742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Погодьте лише зміну, що відповідає завданню.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B01A322-5AEC-452F-9177-C738A9FD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DB34A88-B678-4F50-91E3-5B2CFAB5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Лічильник доданих і вилучених рядків відкриває diff — порівняння вмісту.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5ED4250-EC0E-41AC-80E3-93D1AC6A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D409F29-4B45-407B-A8CD-2843FD3B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незмінений HTML і відсутність нових бібліотек.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262E35C-5D4C-43EB-8932-D96175B2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27–37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0A96BA7-E566-4895-A82A-534597C0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9 / 21</a:t>
            </a:r>
          </a:p>
        </p:txBody>
      </p:sp>
    </p:spTree>
    <p:extLst>
      <p:ext uri="{BB962C8B-B14F-4D97-AF65-F5344CB8AC3E}">
        <p14:creationId xmlns:p14="http://schemas.microsoft.com/office/powerpoint/2010/main" val="5678379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DCD7FFB-79C6-4FD5-9C9D-AAD56478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ручні перевірки меню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6478180-E367-414A-96D1-3CAC5B19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A842B0E-9C03-40CA-B52B-0F1FEA57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Оновіть index.html саме навчальної копії.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7DCA56-87DE-4717-BFEA-D2D034942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B34AB39-F79E-4C98-910E-F4C8C0A0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«Проєкти» має вести до #projects.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8BB3716-7FD0-47F4-8189-3FF8698B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3AEF2C0-B88E-47D1-85FC-77DD4F1B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вузькому вікні доступні всі три пункти.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95CA3DC-BB50-4EC2-933A-FBB9E77AD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0202846-195A-4882-9228-E212D0AE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Tab показує рамку на кожному посиланні. Запишіть результати в review.txt.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DF63C66-A6DD-4635-8DD3-2BD4F5AC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27–37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D44304E-B040-4951-9F09-37E8ED2B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10 / 21</a:t>
            </a:r>
          </a:p>
        </p:txBody>
      </p:sp>
    </p:spTree>
    <p:extLst>
      <p:ext uri="{BB962C8B-B14F-4D97-AF65-F5344CB8AC3E}">
        <p14:creationId xmlns:p14="http://schemas.microsoft.com/office/powerpoint/2010/main" val="13191396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475A5A-6ED5-42D0-8636-5FA38D26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Вимкнення та відкат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23145A-A316-48B2-A46B-C192F8F5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703A1C0-A20F-407B-A95C-3DBD59BB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+ → Plugins → Manage plugins: вимкніть або видаліть пакет.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A0681E-773F-4852-B7D0-EFD7E0B1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E106612-4F82-4D8B-8102-497F1F9D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Уже записаний styles.css залишається зміненим.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9284A8F-8BDA-48BA-AF80-B5F23DCF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6192A51-1116-43EC-B561-6A62798A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відкату скопіюйте styles.css з незміненої основної папки в навчальну копію.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6E2567A-CA31-46E9-AB40-BB1BC644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D86F9F8-59C1-4109-BC0D-D6E07B81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Оновіть браузер і перевірте вигляд.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7F437EA-65AC-453F-9CB2-6B408EE6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37–44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C4181F4-B36B-4341-8270-F8018A4F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11 / 21</a:t>
            </a:r>
          </a:p>
        </p:txBody>
      </p:sp>
    </p:spTree>
    <p:extLst>
      <p:ext uri="{BB962C8B-B14F-4D97-AF65-F5344CB8AC3E}">
        <p14:creationId xmlns:p14="http://schemas.microsoft.com/office/powerpoint/2010/main" val="9518593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7E97186-9A6B-4525-9A66-2787F114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 файла CLAUDE.md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16F09717-9C40-4455-AE02-44A655B6D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Це навчальний сайт Олени.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Зміст: index.html. Оформлення: styles.css.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Зберігай мову й три розділи сторінки.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Не додавай бібліотек або публікації.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Після правки вкажи назву зміненого файла та одну ручну перевірку.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84299144-DC84-44CD-BEAC-14CB6CF8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L31_prompts.txt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DDFB8FE-91B5-4780-8709-72A0FB01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37–44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F1E5496-A2DA-4442-B81F-7DFDEE6C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12 / 21</a:t>
            </a:r>
          </a:p>
        </p:txBody>
      </p:sp>
    </p:spTree>
    <p:extLst>
      <p:ext uri="{BB962C8B-B14F-4D97-AF65-F5344CB8AC3E}">
        <p14:creationId xmlns:p14="http://schemas.microsoft.com/office/powerpoint/2010/main" val="2775443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7A43E9-FACD-41D1-A05D-B08D1E9E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і перевірте CLAUDE.md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A2E37A7-0941-4580-A07D-83083AC6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22A3E2C-093E-477D-8374-7CD1C642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Блокноті збережіть текст поруч із index.html: CLAUDE.md, «Усі файли», UTF-8.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B453C08-AE30-4DB3-9556-63A17F5C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19FE2D9-0604-4319-8C6F-DF86F623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Почніть нову сесію Code в тій самій папці.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65ED333-4BCA-404E-9EE5-8AC73950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D50C016-AD65-48EB-87F7-409DE945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Надішліть: «Прочитай CLAUDE.md. Назви файли сайту й перевірку меню; нічого не змінюй».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5462A2-0A04-4174-8DFA-069E6E8F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80B8F7C-0A45-41EB-A7B5-8385AEA1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назви файлів із папкою.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59C66CC-1180-4E62-85B6-274F10AF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37–44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4DBF795-1C24-412F-93AC-F0534203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13 / 21</a:t>
            </a:r>
          </a:p>
        </p:txBody>
      </p:sp>
    </p:spTree>
    <p:extLst>
      <p:ext uri="{BB962C8B-B14F-4D97-AF65-F5344CB8AC3E}">
        <p14:creationId xmlns:p14="http://schemas.microsoft.com/office/powerpoint/2010/main" val="106390430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B97285F-A4C6-4E90-B363-5FF6B86B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Необов’язкові Drive і Canva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E1C5B3B-4514-47D2-B6C0-DE56565E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Використайте звичайний чат Claude Desktop і вже наявні матеріали.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94607A0-7C7C-452F-A9C8-68E02874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Drive: знайдіть сценарій, звірте тему, тривалість і всі кадри за оригіналом.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6CEBA61-0108-4327-9B9B-518919FB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Canva: прочитайте напис із правильного макета та запропонуйте коротші варіанти.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485723B-E3F7-4363-85EC-A12CDB8B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вправи перевірте від’єднання сервісу.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506F9FE-2B3C-4499-A4A3-AD80B724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44–53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F8D2CD7-3EC6-4A9B-9519-694E6121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14 / 21</a:t>
            </a:r>
          </a:p>
        </p:txBody>
      </p:sp>
    </p:spTree>
    <p:extLst>
      <p:ext uri="{BB962C8B-B14F-4D97-AF65-F5344CB8AC3E}">
        <p14:creationId xmlns:p14="http://schemas.microsoft.com/office/powerpoint/2010/main" val="17060678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76B4AE-8E89-4267-9A64-97A0C818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Лише для налаштованого CLI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1A8A2A8-6DE1-4107-905E-7F3C1978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3EF5CE6-C196-4386-93C1-078653D7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навчальну копію в Провіднику.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C3A0F0C-1943-4E5F-82C2-CAE850C9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C593335-BFAE-4BED-8073-994A9CF8F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 адресному рядку введіть powershell і натисніть Enter.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A5F0ED-D8FD-4074-83CB-8C4DCCAA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822D68E-0F1A-4237-9BCF-7BE66CBE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PowerShell введіть claude і натисніть Enter.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A7FF10-7259-4A38-993F-2117D177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CCFDB2D-B786-4DC8-8370-2862E47D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Команди з / вводьте вже в полі Claude Code CLI.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2964FE9-6232-4EA6-AA69-E24646A56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44–53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735557C-7DAB-47F8-9924-B115A817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15 / 21</a:t>
            </a:r>
          </a:p>
        </p:txBody>
      </p:sp>
    </p:spTree>
    <p:extLst>
      <p:ext uri="{BB962C8B-B14F-4D97-AF65-F5344CB8AC3E}">
        <p14:creationId xmlns:p14="http://schemas.microsoft.com/office/powerpoint/2010/main" val="13946759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0F99CF-6E1B-4A51-B6C0-E13D1580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Claude Code CLI: огляд стану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290C2B0-C220-4DC9-8F99-83B94A3B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/help відкриває довідку.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8FE88F7-F435-4042-98A6-C780B501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/context показує використання контексту.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DFC4E37-D89F-4A91-9984-652E6716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/diff показує доступне порівняння файлів.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2BAE3FE-4A12-4046-9EF4-9366B564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/permissions показує правила дозволів.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9DC29F9-2831-44B6-81C9-6B1994A6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44–53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9764559-89FE-4F1A-90EA-A7451D44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16 / 21</a:t>
            </a:r>
          </a:p>
        </p:txBody>
      </p:sp>
    </p:spTree>
    <p:extLst>
      <p:ext uri="{BB962C8B-B14F-4D97-AF65-F5344CB8AC3E}">
        <p14:creationId xmlns:p14="http://schemas.microsoft.com/office/powerpoint/2010/main" val="19342527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3B20D0-350E-44C3-BDD1-D5E2446A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Claude Code CLI: робота з інструментами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1159326-432F-4302-B9ED-A4F13AA6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/compact Збережи мету й перевірки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1062869-2977-43BD-BF1E-8A296CF1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/plan Перевір меню без змін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A3A7D63-4D37-4018-BEEB-1326B21D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/plugin відкриває каталог плагінів.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6116F48-77E0-4F70-AB6E-EBB94203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/mcp показує стан MCP-підключень.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C6A6A87-789C-4648-99A7-CE49CEA3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44–53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E8E4E65-76FF-4DF2-ABE5-3C37C0A3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17 / 21</a:t>
            </a:r>
          </a:p>
        </p:txBody>
      </p:sp>
    </p:spTree>
    <p:extLst>
      <p:ext uri="{BB962C8B-B14F-4D97-AF65-F5344CB8AC3E}">
        <p14:creationId xmlns:p14="http://schemas.microsoft.com/office/powerpoint/2010/main" val="2528902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86311EA-D5AF-4E5A-8309-E04BB552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Ціль у Claude Code CLI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C0DCB53-F01F-4B1A-8909-F87F32D9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/goal показує стан поточної цілі.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2A39374-C4D4-4BB9-A3C5-F1A39F1E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/goal із текстом умови починає роботу над ціллю.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DD40249-955F-4CC1-B767-9AACB1CF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/goal clear прибирає активну ціль.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63BBFFF-FEDB-469A-BF5C-B9EEF1FB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Уже виконані зміни після clear залишаються.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549D152-B078-46B1-B7BA-56D366DC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44–53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AC77B22-E18D-431A-BBEF-A39DC7DF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18 / 21</a:t>
            </a:r>
          </a:p>
        </p:txBody>
      </p:sp>
    </p:spTree>
    <p:extLst>
      <p:ext uri="{BB962C8B-B14F-4D97-AF65-F5344CB8AC3E}">
        <p14:creationId xmlns:p14="http://schemas.microsoft.com/office/powerpoint/2010/main" val="29149674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38D615D-AAC0-4C14-831C-B5623417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0181E24-8180-412D-98DB-D82A6644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DD50814-6E3E-414C-80EC-15A7DA1E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читання Drive є лише frontend-design. Чого бракує?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77BB643-20C8-40A8-A9EA-E1E89967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F6AFBC9-A5EE-4C1B-A1B3-4C2267B8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після вимкнення плагіна меню лишилося більшим? Як відкотити?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D4B9C0A-2416-44D0-96EA-6963CF9A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D2EE0FF-7806-4B6A-8F2E-B0D1FC2E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звірити, щоб підтвердити використання правильного відеобрифу?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B54E508-9E51-4497-9AB4-87150BDA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53–60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3DA81AB-C839-45F6-81E0-273258A5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19 / 21</a:t>
            </a:r>
          </a:p>
        </p:txBody>
      </p:sp>
    </p:spTree>
    <p:extLst>
      <p:ext uri="{BB962C8B-B14F-4D97-AF65-F5344CB8AC3E}">
        <p14:creationId xmlns:p14="http://schemas.microsoft.com/office/powerpoint/2010/main" val="6872948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5508A4-EDFA-4413-85AF-798B2F22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80C4A40-DF9A-4373-8D91-A7E72A8A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C277864-F4A3-4662-B7F7-D3830D8A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Візьміть свій напис або «Як я прибираю свій робочий стіл перед навчанням».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7776203-F45F-45C0-A906-E35B803D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C5A1CCB-C5B3-4090-8983-37BA36FD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Підготуйте два коротші варіанти до п’яти слів.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7D2A327-B61B-46A0-A628-211615D24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5E480EB-DD78-457D-8A59-8538A39C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AI-practice\cover-home.txt збережіть оригінал, варіанти, вибір і пояснення.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5CA8B2-FA92-4F33-A996-E258073D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D11E1EB-2C1D-41F1-A789-CDEA3D8A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тему прибирання столу. Макет не змінюйте.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4E78E94-6D89-4161-88F1-6E1544438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53–60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20D3BA5-2CEA-44F0-8004-2A4A7423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20 / 21</a:t>
            </a:r>
          </a:p>
        </p:txBody>
      </p:sp>
    </p:spTree>
    <p:extLst>
      <p:ext uri="{BB962C8B-B14F-4D97-AF65-F5344CB8AC3E}">
        <p14:creationId xmlns:p14="http://schemas.microsoft.com/office/powerpoint/2010/main" val="130239357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623B9C6-1304-4A20-92FC-E411E249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C199D0-F58F-4927-B862-7C5389A2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DABB57B-64E2-4D25-B5DC-53A0CECE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Основний сайт збережено, перевірено саме копію.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9CFD368-C35F-4E44-89A2-18931156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BA199C8-4A70-4A2A-898C-7879B827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review.txt містить три фактичні результати.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0FC7BB-C87F-411D-A6EB-2758A243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E11ECC8-2992-48F4-BFB6-D3E71A09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Плагін, конектор, CLAUDE.md і CLI розрізнені.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52B845-7284-4694-B22B-D37EBBF2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F41416D-94C1-44D0-B9F2-A8F2E53B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домашньому файлі є два короткі варіанти й пояснений вибір.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7495648-AF92-4F4F-9A63-99EEDB63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31    Книга: с. 159    53–60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8648105-FFEE-4A6C-AA55-12C1645F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AD594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AD594C"/>
                </a:solidFill>
                <a:latin typeface="Calibri"/>
                <a:ea typeface="Calibri"/>
                <a:cs typeface="Calibri"/>
              </a:rPr>
              <a:t>21 / 21</a:t>
            </a:r>
          </a:p>
        </p:txBody>
      </p:sp>
    </p:spTree>
    <p:extLst>
      <p:ext uri="{BB962C8B-B14F-4D97-AF65-F5344CB8AC3E}">
        <p14:creationId xmlns:p14="http://schemas.microsoft.com/office/powerpoint/2010/main" val="834770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2026-11-01T12:22:12.1790000Z</dcterms:created>
  <dcterms:modified xsi:type="dcterms:W3CDTF">2026-11-01T12:22:12.1790000Z</dcterms:modified>
</coreProperties>
</file>