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4020dd6e0f14c44" /><Relationship Type="http://schemas.openxmlformats.org/officeDocument/2006/relationships/extended-properties" Target="/docProps/app.xml" Id="Rb1ec2206eb1d4a0e" /><Relationship Type="http://schemas.openxmlformats.org/officeDocument/2006/relationships/officeDocument" Target="/ppt/presentation.xml" Id="R43df0f566caf4b78" /></Relationships>
</file>

<file path=ppt/presentation.xml><?xml version="1.0" encoding="utf-8"?>
<p:presentation xmlns:p="http://schemas.openxmlformats.org/presentationml/2006/main">
  <p:sldMasterIdLst>
    <p:sldMasterId xmlns:r="http://schemas.openxmlformats.org/officeDocument/2006/relationships" id="2147483648" r:id="Rf2b9c20b18c74da5"/>
  </p:sldMasterIdLst>
  <p:notesMasterIdLst>
    <p:notesMasterId xmlns:r="http://schemas.openxmlformats.org/officeDocument/2006/relationships" r:id="R0face089905c4ed3"/>
  </p:notesMasterIdLst>
  <p:sldIdLst>
    <p:sldId xmlns:r="http://schemas.openxmlformats.org/officeDocument/2006/relationships" id="256" r:id="R528b57c7049448db"/>
    <p:sldId xmlns:r="http://schemas.openxmlformats.org/officeDocument/2006/relationships" id="257" r:id="R86a3610803324b67"/>
    <p:sldId xmlns:r="http://schemas.openxmlformats.org/officeDocument/2006/relationships" id="258" r:id="R77d31ce1f61642b7"/>
    <p:sldId xmlns:r="http://schemas.openxmlformats.org/officeDocument/2006/relationships" id="259" r:id="Rbfa6782e8dc148d4"/>
    <p:sldId xmlns:r="http://schemas.openxmlformats.org/officeDocument/2006/relationships" id="260" r:id="R834aeae511a24c46"/>
    <p:sldId xmlns:r="http://schemas.openxmlformats.org/officeDocument/2006/relationships" id="261" r:id="Rde66752e82fc4df4"/>
    <p:sldId xmlns:r="http://schemas.openxmlformats.org/officeDocument/2006/relationships" id="262" r:id="Rb98f05f5a6c1465d"/>
    <p:sldId xmlns:r="http://schemas.openxmlformats.org/officeDocument/2006/relationships" id="263" r:id="R1fcdbd9bd4314e03"/>
    <p:sldId xmlns:r="http://schemas.openxmlformats.org/officeDocument/2006/relationships" id="264" r:id="R653f535c40874454"/>
    <p:sldId xmlns:r="http://schemas.openxmlformats.org/officeDocument/2006/relationships" id="265" r:id="Rf94a2911319c43a0"/>
    <p:sldId xmlns:r="http://schemas.openxmlformats.org/officeDocument/2006/relationships" id="266" r:id="R16d0609a53b7477b"/>
    <p:sldId xmlns:r="http://schemas.openxmlformats.org/officeDocument/2006/relationships" id="267" r:id="Rb77eca2a2c5a424f"/>
    <p:sldId xmlns:r="http://schemas.openxmlformats.org/officeDocument/2006/relationships" id="268" r:id="R13a3b5383e84407a"/>
    <p:sldId xmlns:r="http://schemas.openxmlformats.org/officeDocument/2006/relationships" id="269" r:id="Raf1a9fe34e4546a3"/>
    <p:sldId xmlns:r="http://schemas.openxmlformats.org/officeDocument/2006/relationships" id="270" r:id="R28e6c9dde2bb45e2"/>
    <p:sldId xmlns:r="http://schemas.openxmlformats.org/officeDocument/2006/relationships" id="271" r:id="R2da8e0c88e1a453a"/>
    <p:sldId xmlns:r="http://schemas.openxmlformats.org/officeDocument/2006/relationships" id="272" r:id="R5a464529bb404d8e"/>
    <p:sldId xmlns:r="http://schemas.openxmlformats.org/officeDocument/2006/relationships" id="273" r:id="R5230b04a66b64c21"/>
    <p:sldId xmlns:r="http://schemas.openxmlformats.org/officeDocument/2006/relationships" id="274" r:id="Rcee69a5def6a42c1"/>
    <p:sldId xmlns:r="http://schemas.openxmlformats.org/officeDocument/2006/relationships" id="275" r:id="R7e3dcff8aefe4d49"/>
    <p:sldId xmlns:r="http://schemas.openxmlformats.org/officeDocument/2006/relationships" id="276" r:id="R53062371df5a4a2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4e3fffb91d842bb" /><Relationship Type="http://schemas.openxmlformats.org/officeDocument/2006/relationships/slideMaster" Target="/ppt/slideMasters/slideMaster1.xml" Id="Rf2b9c20b18c74da5" /><Relationship Type="http://schemas.openxmlformats.org/officeDocument/2006/relationships/notesMaster" Target="/ppt/notesMasters/notesMaster1.xml" Id="R0face089905c4ed3" /><Relationship Type="http://schemas.openxmlformats.org/officeDocument/2006/relationships/presProps" Target="/ppt/presProps.xml" Id="R8e849981c08448e0" /><Relationship Type="http://schemas.openxmlformats.org/officeDocument/2006/relationships/tableStyles" Target="/ppt/tableStyles.xml" Id="R91bcef7f44d64159" /><Relationship Type="http://schemas.openxmlformats.org/officeDocument/2006/relationships/slide" Target="/ppt/slides/slide1.xml" Id="R528b57c7049448db" /><Relationship Type="http://schemas.openxmlformats.org/officeDocument/2006/relationships/slide" Target="/ppt/slides/slide2.xml" Id="R86a3610803324b67" /><Relationship Type="http://schemas.openxmlformats.org/officeDocument/2006/relationships/slide" Target="/ppt/slides/slide3.xml" Id="R77d31ce1f61642b7" /><Relationship Type="http://schemas.openxmlformats.org/officeDocument/2006/relationships/slide" Target="/ppt/slides/slide4.xml" Id="Rbfa6782e8dc148d4" /><Relationship Type="http://schemas.openxmlformats.org/officeDocument/2006/relationships/slide" Target="/ppt/slides/slide5.xml" Id="R834aeae511a24c46" /><Relationship Type="http://schemas.openxmlformats.org/officeDocument/2006/relationships/slide" Target="/ppt/slides/slide6.xml" Id="Rde66752e82fc4df4" /><Relationship Type="http://schemas.openxmlformats.org/officeDocument/2006/relationships/slide" Target="/ppt/slides/slide7.xml" Id="Rb98f05f5a6c1465d" /><Relationship Type="http://schemas.openxmlformats.org/officeDocument/2006/relationships/slide" Target="/ppt/slides/slide8.xml" Id="R1fcdbd9bd4314e03" /><Relationship Type="http://schemas.openxmlformats.org/officeDocument/2006/relationships/slide" Target="/ppt/slides/slide9.xml" Id="R653f535c40874454" /><Relationship Type="http://schemas.openxmlformats.org/officeDocument/2006/relationships/slide" Target="/ppt/slides/slide10.xml" Id="Rf94a2911319c43a0" /><Relationship Type="http://schemas.openxmlformats.org/officeDocument/2006/relationships/slide" Target="/ppt/slides/slide11.xml" Id="R16d0609a53b7477b" /><Relationship Type="http://schemas.openxmlformats.org/officeDocument/2006/relationships/slide" Target="/ppt/slides/slide12.xml" Id="Rb77eca2a2c5a424f" /><Relationship Type="http://schemas.openxmlformats.org/officeDocument/2006/relationships/slide" Target="/ppt/slides/slide13.xml" Id="R13a3b5383e84407a" /><Relationship Type="http://schemas.openxmlformats.org/officeDocument/2006/relationships/slide" Target="/ppt/slides/slide14.xml" Id="Raf1a9fe34e4546a3" /><Relationship Type="http://schemas.openxmlformats.org/officeDocument/2006/relationships/slide" Target="/ppt/slides/slide15.xml" Id="R28e6c9dde2bb45e2" /><Relationship Type="http://schemas.openxmlformats.org/officeDocument/2006/relationships/slide" Target="/ppt/slides/slide16.xml" Id="R2da8e0c88e1a453a" /><Relationship Type="http://schemas.openxmlformats.org/officeDocument/2006/relationships/slide" Target="/ppt/slides/slide17.xml" Id="R5a464529bb404d8e" /><Relationship Type="http://schemas.openxmlformats.org/officeDocument/2006/relationships/slide" Target="/ppt/slides/slide18.xml" Id="R5230b04a66b64c21" /><Relationship Type="http://schemas.openxmlformats.org/officeDocument/2006/relationships/slide" Target="/ppt/slides/slide19.xml" Id="Rcee69a5def6a42c1" /><Relationship Type="http://schemas.openxmlformats.org/officeDocument/2006/relationships/slide" Target="/ppt/slides/slide20.xml" Id="R7e3dcff8aefe4d49" /><Relationship Type="http://schemas.openxmlformats.org/officeDocument/2006/relationships/slide" Target="/ppt/slides/slide21.xml" Id="R53062371df5a4a2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f1bf5251254a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8c0394e105342b7" /><Relationship Type="http://schemas.openxmlformats.org/officeDocument/2006/relationships/notesMaster" Target="/ppt/notesMasters/notesMaster1.xml" Id="Re9d77a7e14ea43cf" /></Relationships>
</file>

<file path=ppt/notesSlides/_rels/notesSlide2.xml.rels>&#65279;<?xml version="1.0" encoding="utf-8"?><Relationships xmlns="http://schemas.openxmlformats.org/package/2006/relationships"><Relationship Type="http://schemas.openxmlformats.org/officeDocument/2006/relationships/slide" Target="/ppt/slides/slide2.xml" Id="R5b998739adb641f3" /><Relationship Type="http://schemas.openxmlformats.org/officeDocument/2006/relationships/notesMaster" Target="/ppt/notesMasters/notesMaster1.xml" Id="R335437e5ad314ed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511b2a1b644320" /><Relationship Type="http://schemas.openxmlformats.org/officeDocument/2006/relationships/notesMaster" Target="/ppt/notesMasters/notesMaster1.xml" Id="Rba2fc305455e4dec" /></Relationships>
</file>

<file path=ppt/notesSlides/_rels/notesSlide4.xml.rels>&#65279;<?xml version="1.0" encoding="utf-8"?><Relationships xmlns="http://schemas.openxmlformats.org/package/2006/relationships"><Relationship Type="http://schemas.openxmlformats.org/officeDocument/2006/relationships/slide" Target="/ppt/slides/slide4.xml" Id="R3705b3e18be940b7" /><Relationship Type="http://schemas.openxmlformats.org/officeDocument/2006/relationships/notesMaster" Target="/ppt/notesMasters/notesMaster1.xml" Id="R14b28f67db7e48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e75dbc5d4540b3" /><Relationship Type="http://schemas.openxmlformats.org/officeDocument/2006/relationships/notesMaster" Target="/ppt/notesMasters/notesMaster1.xml" Id="Rd308be89ba02470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fab9207b0a94dd4" /><Relationship Type="http://schemas.openxmlformats.org/officeDocument/2006/relationships/notesMaster" Target="/ppt/notesMasters/notesMaster1.xml" Id="Rd753508d5adb4bae" /></Relationships>
</file>

<file path=ppt/notesSlides/_rels/notesSlide7.xml.rels>&#65279;<?xml version="1.0" encoding="utf-8"?><Relationships xmlns="http://schemas.openxmlformats.org/package/2006/relationships"><Relationship Type="http://schemas.openxmlformats.org/officeDocument/2006/relationships/slide" Target="/ppt/slides/slide7.xml" Id="R495a30a4f9574ecc" /><Relationship Type="http://schemas.openxmlformats.org/officeDocument/2006/relationships/notesMaster" Target="/ppt/notesMasters/notesMaster1.xml" Id="R3a9c3d0242e74012" /></Relationships>
</file>

<file path=ppt/notesSlides/_rels/notesSlide8.xml.rels>&#65279;<?xml version="1.0" encoding="utf-8"?><Relationships xmlns="http://schemas.openxmlformats.org/package/2006/relationships"><Relationship Type="http://schemas.openxmlformats.org/officeDocument/2006/relationships/slide" Target="/ppt/slides/slide8.xml" Id="Ree42dec2227a40ea" /><Relationship Type="http://schemas.openxmlformats.org/officeDocument/2006/relationships/notesMaster" Target="/ppt/notesMasters/notesMaster1.xml" Id="R96c137f45bad45a7" /></Relationships>
</file>

<file path=ppt/notesSlides/_rels/notesSlide9.xml.rels>&#65279;<?xml version="1.0" encoding="utf-8"?><Relationships xmlns="http://schemas.openxmlformats.org/package/2006/relationships"><Relationship Type="http://schemas.openxmlformats.org/officeDocument/2006/relationships/slide" Target="/ppt/slides/slide9.xml" Id="R56cc1fbd01f64095" /><Relationship Type="http://schemas.openxmlformats.org/officeDocument/2006/relationships/notesMaster" Target="/ppt/notesMasters/notesMaster1.xml" Id="Rb51544099a6046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bcff0f323af42fd" /><Relationship Type="http://schemas.openxmlformats.org/officeDocument/2006/relationships/notesMaster" Target="/ppt/notesMasters/notesMaster1.xml" Id="R9272cd9a62a84fe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c9b835d3f9a4896" /><Relationship Type="http://schemas.openxmlformats.org/officeDocument/2006/relationships/notesMaster" Target="/ppt/notesMasters/notesMaster1.xml" Id="Rd307cbe0bcc6457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42e4f9f1b5a4c9d" /><Relationship Type="http://schemas.openxmlformats.org/officeDocument/2006/relationships/notesMaster" Target="/ppt/notesMasters/notesMaster1.xml" Id="R9f1015fd504549a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5ccb67777f2402a" /><Relationship Type="http://schemas.openxmlformats.org/officeDocument/2006/relationships/notesMaster" Target="/ppt/notesMasters/notesMaster1.xml" Id="R628bcbcaa31048e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5f11fb30d0840fa" /><Relationship Type="http://schemas.openxmlformats.org/officeDocument/2006/relationships/notesMaster" Target="/ppt/notesMasters/notesMaster1.xml" Id="Ra6c83761336f4a1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e18aa7e953f4725" /><Relationship Type="http://schemas.openxmlformats.org/officeDocument/2006/relationships/notesMaster" Target="/ppt/notesMasters/notesMaster1.xml" Id="R135d3cf12ec24a7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698759cb4b141ca" /><Relationship Type="http://schemas.openxmlformats.org/officeDocument/2006/relationships/notesMaster" Target="/ppt/notesMasters/notesMaster1.xml" Id="R2c0128880f61444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a6085e01e8411a" /><Relationship Type="http://schemas.openxmlformats.org/officeDocument/2006/relationships/notesMaster" Target="/ppt/notesMasters/notesMaster1.xml" Id="R3bbdea63963e48b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f9e9759731b42b8" /><Relationship Type="http://schemas.openxmlformats.org/officeDocument/2006/relationships/notesMaster" Target="/ppt/notesMasters/notesMaster1.xml" Id="R70704671c6494e1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9e7dcbd8c8f4601" /><Relationship Type="http://schemas.openxmlformats.org/officeDocument/2006/relationships/notesMaster" Target="/ppt/notesMasters/notesMaster1.xml" Id="Rd9a97f23b4b4490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69389ac5d7242ee" /><Relationship Type="http://schemas.openxmlformats.org/officeDocument/2006/relationships/notesMaster" Target="/ppt/notesMasters/notesMaster1.xml" Id="Rb0b6c9be66d04bd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6a67e20e2a74b96" /><Relationship Type="http://schemas.openxmlformats.org/officeDocument/2006/relationships/notesMaster" Target="/ppt/notesMasters/notesMaster1.xml" Id="R5224fe8e9fa6449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ПІДГОТОВКА</a:t>
            </a:r>
          </a:p>
          <a:p xmlns:a="http://schemas.openxmlformats.org/drawingml/2006/main">
            <a:r>
              <a:t>Перевірте доступ до Antigravity App для Windows з уроку 8.</a:t>
            </a:r>
          </a:p>
          <a:p xmlns:a="http://schemas.openxmlformats.org/drawingml/2006/main">
            <a:r>
              <a:t>Підготуйте Documents\AI-practice\personal-site з index.html і styles.css після уроку 13, клавіатуру, браузер і Блокнот.</a:t>
            </a:r>
          </a:p>
          <a:p xmlns:a="http://schemas.openxmlformats.org/drawingml/2006/main">
            <a:r>
              <a:t>Для Drive потрібен сценарій уроку 20 у Google Документах того самого Google Account; інакше підготуйте desk-script.txt.</a:t>
            </a:r>
          </a:p>
          <a:p xmlns:a="http://schemas.openxmlformats.org/drawingml/2006/main">
            <a:r>
              <a:t>Перевірте Gems або Skills у поточному Gemini.</a:t>
            </a:r>
          </a:p>
          <a:p xmlns:a="http://schemas.openxmlformats.org/drawingml/2006/main">
            <a:r>
              <a:t>Підготуйте демонстраційну копію; без платного доступу доступна ручна частина з позначенням невиконаного.</a:t>
            </a:r>
          </a:p>
          <a:p xmlns:a="http://schemas.openxmlformats.org/drawingml/2006/main">
            <a:r>
              <a:t/>
            </a:r>
          </a:p>
          <a:p xmlns:a="http://schemas.openxmlformats.org/drawingml/2006/main">
            <a:r>
              <a:t>Передумови: L08, L13, L29</a:t>
            </a:r>
          </a:p>
          <a:p xmlns:a="http://schemas.openxmlformats.org/drawingml/2006/main">
            <a:r>
              <a:t/>
            </a:r>
          </a:p>
          <a:p xmlns:a="http://schemas.openxmlformats.org/drawingml/2006/main">
            <a:r>
              <a:t>Уроки 30–32 є альтернативними поглибленими практикумами. Перед заняттям звірте доступний інтерфейс з офіційними джерелами книги.</a:t>
            </a:r>
          </a:p>
          <a:p xmlns:a="http://schemas.openxmlformats.org/drawingml/2006/main">
            <a:r>
              <a:t/>
            </a:r>
          </a:p>
          <a:p xmlns:a="http://schemas.openxmlformats.org/drawingml/2006/main">
            <a:r>
              <a:t>Ілюстрація: наявний матеріал відповідного розділу книги.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ПОВНІ РЕЗУЛЬТАТИ ЗА СЦЕНАРІЄМ</a:t>
            </a:r>
          </a:p>
          <a:p xmlns:a="http://schemas.openxmlformats.org/drawingml/2006/main">
            <a:r>
              <a:t>Розрізняє підключений сервіс, збережену інструкцію та інструмент для файлів.</a:t>
            </a:r>
          </a:p>
          <a:p xmlns:a="http://schemas.openxmlformats.org/drawingml/2006/main">
            <a:r>
              <a:t>Править копію сайту в Antigravity App і перевіряє клавіатурою.</a:t>
            </a:r>
          </a:p>
          <a:p xmlns:a="http://schemas.openxmlformats.org/drawingml/2006/main">
            <a:r>
              <a:t>Зберігає фактичні результати в review.txt; називає середовище команд.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ІЛЮСТРАЦІЯ</a:t>
            </a:r>
          </a:p>
          <a:p xmlns:a="http://schemas.openxmlformats.org/drawingml/2006/main">
            <a:r>
              <a:t>Вибір залежить від потрібної дії.</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168</a:t>
            </a:r>
          </a:p>
          <a:p xmlns:a="http://schemas.openxmlformats.org/drawingml/2006/main">
            <a:r>
              <a:t/>
            </a:r>
          </a:p>
          <a:p xmlns:a="http://schemas.openxmlformats.org/drawingml/2006/main">
            <a:r>
              <a:t>Один Google Account не означає автоматичного доступу до всіх даних. Основна вправа змінює локальну копію сайту.</a:t>
            </a:r>
          </a:p>
          <a:p xmlns:a="http://schemas.openxmlformats.org/drawingml/2006/main">
            <a:r>
              <a:t/>
            </a:r>
          </a:p>
          <a:p xmlns:a="http://schemas.openxmlformats.org/drawingml/2006/main">
            <a:r>
              <a:t>ЕТАП 1. 0–8 хв. Потреба визначає інструмент</a:t>
            </a:r>
          </a:p>
          <a:p xmlns:a="http://schemas.openxmlformats.org/drawingml/2006/main">
            <a:r>
              <a:t/>
            </a:r>
          </a:p>
          <a:p xmlns:a="http://schemas.openxmlformats.org/drawingml/2006/main">
            <a:r>
              <a:t>СЛОВА ВИКЛАДАЧА</a:t>
            </a:r>
          </a:p>
          <a:p xmlns:a="http://schemas.openxmlformats.org/drawingml/2006/main">
            <a:r>
              <a:t>Один Google Account не означає спільного доступу до всіх файлів. Підключення знаходить документ, Gem повторює правила, Antigravity змінює приєднану папку. Наш результат — перевірена локальна зміна без публікації.</a:t>
            </a:r>
          </a:p>
          <a:p xmlns:a="http://schemas.openxmlformats.org/drawingml/2006/main">
            <a:r>
              <a:t/>
            </a:r>
          </a:p>
          <a:p xmlns:a="http://schemas.openxmlformats.org/drawingml/2006/main">
            <a:r>
              <a:t>ПОКАЗ НА ЕКРАНІ</a:t>
            </a:r>
          </a:p>
          <a:p xmlns:a="http://schemas.openxmlformats.org/drawingml/2006/main">
            <a:r>
              <a:t>Покажіть схему, Gemini, Antigravity App та index.html у браузері.</a:t>
            </a:r>
          </a:p>
          <a:p xmlns:a="http://schemas.openxmlformats.org/drawingml/2006/main">
            <a:r>
              <a:t/>
            </a:r>
          </a:p>
          <a:p xmlns:a="http://schemas.openxmlformats.org/drawingml/2006/main">
            <a:r>
              <a:t>ДІЇ УЧНІВ</a:t>
            </a:r>
          </a:p>
          <a:p xmlns:a="http://schemas.openxmlformats.org/drawingml/2006/main">
            <a:r>
              <a:t>Учні розподіляють завдання «знайти сценарій», «скоротити підпис», «змінити HTML» між середовищами.</a:t>
            </a:r>
          </a:p>
          <a:p xmlns:a="http://schemas.openxmlformats.org/drawingml/2006/main">
            <a:r>
              <a:t/>
            </a:r>
          </a:p>
          <a:p xmlns:a="http://schemas.openxmlformats.org/drawingml/2006/main">
            <a:r>
              <a:t>ПЕРЕВІРКА</a:t>
            </a:r>
          </a:p>
          <a:p xmlns:a="http://schemas.openxmlformats.org/drawingml/2006/main">
            <a:r>
              <a:t>Gem сам не відкриває Windows-папку.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ІЛЮСТРАЦІЯ</a:t>
            </a:r>
          </a:p>
          <a:p xmlns:a="http://schemas.openxmlformats.org/drawingml/2006/main">
            <a:r>
              <a:t>Вибір залежить від потрібної дії.</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168</a:t>
            </a:r>
          </a:p>
          <a:p xmlns:a="http://schemas.openxmlformats.org/drawingml/2006/main">
            <a:r>
              <a:t/>
            </a:r>
          </a:p>
          <a:p xmlns:a="http://schemas.openxmlformats.org/drawingml/2006/main">
            <a:r>
              <a:t>Один Google Account не означає автоматичного доступу до всіх даних. Основна вправа змінює локальну копію сайту.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Потрібні відповідні Keep Activity та smart features. Для керованого акаунта доступ може залежати від адміністратора. Документ із сценарієм має вже існувати.</a:t>
            </a:r>
          </a:p>
          <a:p xmlns:a="http://schemas.openxmlformats.org/drawingml/2006/main">
            <a:r>
              <a:t/>
            </a:r>
          </a:p>
          <a:p xmlns:a="http://schemas.openxmlformats.org/drawingml/2006/main">
            <a:r>
              <a:t>ЕТАП 2. 8–20 хв. Drive та інструкція</a:t>
            </a:r>
          </a:p>
          <a:p xmlns:a="http://schemas.openxmlformats.org/drawingml/2006/main">
            <a:r>
              <a:t/>
            </a:r>
          </a:p>
          <a:p xmlns:a="http://schemas.openxmlformats.org/drawingml/2006/main">
            <a:r>
              <a:t>СЛОВА ВИКЛАДАЧА</a:t>
            </a:r>
          </a:p>
          <a:p xmlns:a="http://schemas.openxmlformats.org/drawingml/2006/main">
            <a:r>
              <a:t>Читайте запитуваний доступ. Якщо документа немає в Drive, вставте сценарій у чат. Збережена інструкція також потребує вихідного тексту.</a:t>
            </a:r>
          </a:p>
          <a:p xmlns:a="http://schemas.openxmlformats.org/drawingml/2006/main">
            <a:r>
              <a:t/>
            </a:r>
          </a:p>
          <a:p xmlns:a="http://schemas.openxmlformats.org/drawingml/2006/main">
            <a:r>
              <a:t>ПОКАЗ НА ЕКРАНІ</a:t>
            </a:r>
          </a:p>
          <a:p xmlns:a="http://schemas.openxmlformats.org/drawingml/2006/main">
            <a:r>
              <a:t>Gemini: Customize → Connectors, за потреби More; Google Workspace → Add і підтвердження після читання умов Keep Activity та smart features. Виконайте запит Drive з prompts. Gems → New Gem → «Короткі підписи» → інструкція нижче → Save; відкрийте Gem і вставте наведений підпис.</a:t>
            </a:r>
          </a:p>
          <a:p xmlns:a="http://schemas.openxmlformats.org/drawingml/2006/main">
            <a:r>
              <a:t/>
            </a:r>
          </a:p>
          <a:p xmlns:a="http://schemas.openxmlformats.org/drawingml/2006/main">
            <a:r>
              <a:t>ДІЇ УЧНІВ</a:t>
            </a:r>
          </a:p>
          <a:p xmlns:a="http://schemas.openxmlformats.org/drawingml/2006/main">
            <a:r>
              <a:t>Учні проходять одну доступну гілку: звіряють п’ять кадрів із джерелом або скорочують підпис і повертають перевірений текст у нотатки для Reel.</a:t>
            </a:r>
          </a:p>
          <a:p xmlns:a="http://schemas.openxmlformats.org/drawingml/2006/main">
            <a:r>
              <a:t/>
            </a:r>
          </a:p>
          <a:p xmlns:a="http://schemas.openxmlformats.org/drawingml/2006/main">
            <a:r>
              <a:t>ПЕРЕВІРКА</a:t>
            </a:r>
          </a:p>
          <a:p xmlns:a="http://schemas.openxmlformats.org/drawingml/2006/main">
            <a:r>
              <a:t>П’ять кадрів відповідають джерелу; коротший підпис зберігає три дії.</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Очікуємо п’ять кадрів. Для Drive звірте посилання з оригіналом. Вставлений текст не називають знайденим через підключення.</a:t>
            </a:r>
          </a:p>
          <a:p xmlns:a="http://schemas.openxmlformats.org/drawingml/2006/main">
            <a:r>
              <a:t/>
            </a:r>
          </a:p>
          <a:p xmlns:a="http://schemas.openxmlformats.org/drawingml/2006/main">
            <a:r>
              <a:t>ПОВНИЙ ЗАПИТ. Сценарій у Drive або тексті</a:t>
            </a:r>
          </a:p>
          <a:p xmlns:a="http://schemas.openxmlformats.org/drawingml/2006/main">
            <a:r>
              <a:t>Виберіть Drive через @: «Знайди мій документ із назвою “Порядок на столі”. Випиши всі кадри та їхню тривалість. Покажи джерело». Підставте справжню назву. Без документа вставте повний desk-script.txt і додайте: «Випиши з наведеного тексту всі кадри та їхню тривалість».</a:t>
            </a:r>
          </a:p>
          <a:p xmlns:a="http://schemas.openxmlformats.org/drawingml/2006/main">
            <a:r>
              <a:t/>
            </a:r>
          </a:p>
          <a:p xmlns:a="http://schemas.openxmlformats.org/drawingml/2006/main">
            <a:r>
              <a:t>ОЧІКУВАНИЙ РЕЗУЛЬТАТ</a:t>
            </a:r>
          </a:p>
          <a:p xmlns:a="http://schemas.openxmlformats.org/drawingml/2006/main">
            <a:r>
              <a:t>П’ять кадрів; для Drive — посилання на наявний документ.</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Виберіть доступний маршрут. Skill викликається через / або показаний у поточному інтерфейсі @. Стан на 30.10.2026: перехід Gems особистих акаунтів у skills оголошений з листопада 2026; skills уже доступні для повнолітніх особистих акаунтів із Keep Activity. Джерела книги: P304, P305. Після створення відкрийте Gem або виберіть skill і надішліть текст із наступного слайда.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Перевірте три дії й поверніть прийнятний підпис у нотатки для Reel. Без Gem інструкцію й текст можна надіслати у звичайному Gemini.</a:t>
            </a:r>
          </a:p>
          <a:p xmlns:a="http://schemas.openxmlformats.org/drawingml/2006/main">
            <a:r>
              <a:t/>
            </a:r>
          </a:p>
          <a:p xmlns:a="http://schemas.openxmlformats.org/drawingml/2006/main">
            <a:r>
              <a:t>ПОВНИЙ ЗАПИТ. Інструкція і вхід для підпису</a:t>
            </a:r>
          </a:p>
          <a:p xmlns:a="http://schemas.openxmlformats.org/drawingml/2006/main">
            <a:r>
              <a:t>Інструкція: «Зберігай показані дії. Скорочуй, залишаючи не більше двох речень. Не додавай обіцянок користі чи успіху». Після збереження надішліть текст: «Мій стіл перед читанням: прибираю зайве, залишаю книжку й блокнот, складаю дрібниці разом. Невелика зміна, яку легко повторити».</a:t>
            </a:r>
          </a:p>
          <a:p xmlns:a="http://schemas.openxmlformats.org/drawingml/2006/main">
            <a:r>
              <a:t/>
            </a:r>
          </a:p>
          <a:p xmlns:a="http://schemas.openxmlformats.org/drawingml/2006/main">
            <a:r>
              <a:t>ОЧІКУВАНИЙ РЕЗУЛЬТАТ</a:t>
            </a:r>
          </a:p>
          <a:p xmlns:a="http://schemas.openxmlformats.org/drawingml/2006/main">
            <a:r>
              <a:t>Три дії збережено; підпис повернуто в нотатки.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За вже наявного VS Code: Ctrl+Shift+X, Google Antigravity від Google, Install. Для .intro звіряйте фактичні max-width і font-size з відкритим styles.css. Додаткове встановлення не потрібне основній вправі.</a:t>
            </a:r>
          </a:p>
          <a:p xmlns:a="http://schemas.openxmlformats.org/drawingml/2006/main">
            <a:r>
              <a:t/>
            </a:r>
          </a:p>
          <a:p xmlns:a="http://schemas.openxmlformats.org/drawingml/2006/main">
            <a:r>
              <a:t>ЕТАП 3. 20–30 хв. Рекомендації, MCP і редактор</a:t>
            </a:r>
          </a:p>
          <a:p xmlns:a="http://schemas.openxmlformats.org/drawingml/2006/main">
            <a:r>
              <a:t/>
            </a:r>
          </a:p>
          <a:p xmlns:a="http://schemas.openxmlformats.org/drawingml/2006/main">
            <a:r>
              <a:t>СЛОВА ВИКЛАДАЧА</a:t>
            </a:r>
          </a:p>
          <a:p xmlns:a="http://schemas.openxmlformats.org/drawingml/2006/main">
            <a:r>
              <a:t>Modern Web Guidance дає рекомендації для сайту. Chrome DevTools MCP надає інструменти браузера, а не нову модель. Розширення VS Code працює всередині редактора; далі використовуємо Antigravity App.</a:t>
            </a:r>
          </a:p>
          <a:p xmlns:a="http://schemas.openxmlformats.org/drawingml/2006/main">
            <a:r>
              <a:t/>
            </a:r>
          </a:p>
          <a:p xmlns:a="http://schemas.openxmlformats.org/drawingml/2006/main">
            <a:r>
              <a:t>ПОКАЗ НА ЕКРАНІ</a:t>
            </a:r>
          </a:p>
          <a:p xmlns:a="http://schemas.openxmlformats.org/drawingml/2006/main">
            <a:r>
              <a:t>Покажіть Build with Google Plugins. За наявного VS Code: Ctrl+Shift+X → Google Antigravity від Google → Install. Альтернатива Gems: Customize → Skills → Create → Create manually, short-captions, ті самі інструкції → Create; вибір через / або показаний @.</a:t>
            </a:r>
          </a:p>
          <a:p xmlns:a="http://schemas.openxmlformats.org/drawingml/2006/main">
            <a:r>
              <a:t/>
            </a:r>
          </a:p>
          <a:p xmlns:a="http://schemas.openxmlformats.org/drawingml/2006/main">
            <a:r>
              <a:t>ДІЇ УЧНІВ</a:t>
            </a:r>
          </a:p>
          <a:p xmlns:a="http://schemas.openxmlformats.org/drawingml/2006/main">
            <a:r>
              <a:t>Учні називають потрібний для вправи набір; решту не встановлюють.</a:t>
            </a:r>
          </a:p>
          <a:p xmlns:a="http://schemas.openxmlformats.org/drawingml/2006/main">
            <a:r>
              <a:t/>
            </a:r>
          </a:p>
          <a:p xmlns:a="http://schemas.openxmlformats.org/drawingml/2006/main">
            <a:r>
              <a:t>ПЕРЕВІРКА</a:t>
            </a:r>
          </a:p>
          <a:p xmlns:a="http://schemas.openxmlformats.org/drawingml/2006/main">
            <a:r>
              <a:t>Modern Web Guidance відрізняють від доступу до Drive.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Відкрийте index.html саме копії. Основна папка лишається для порівняння та відкату.</a:t>
            </a:r>
          </a:p>
          <a:p xmlns:a="http://schemas.openxmlformats.org/drawingml/2006/main">
            <a:r>
              <a:t/>
            </a:r>
          </a:p>
          <a:p xmlns:a="http://schemas.openxmlformats.org/drawingml/2006/main">
            <a:r>
              <a:t>ЕТАП 4. 30–42 хв. Окрема копія та читання без правки</a:t>
            </a:r>
          </a:p>
          <a:p xmlns:a="http://schemas.openxmlformats.org/drawingml/2006/main">
            <a:r>
              <a:t/>
            </a:r>
          </a:p>
          <a:p xmlns:a="http://schemas.openxmlformats.org/drawingml/2006/main">
            <a:r>
              <a:t>СЛОВА ВИКЛАДАЧА</a:t>
            </a:r>
          </a:p>
          <a:p xmlns:a="http://schemas.openxmlformats.org/drawingml/2006/main">
            <a:r>
              <a:t>Перевіримо робочу копію до правки. Посилання пропуску переводить до основного вмісту, оминаючи меню. Tab переміщує виділення між доступними елементами.</a:t>
            </a:r>
          </a:p>
          <a:p xmlns:a="http://schemas.openxmlformats.org/drawingml/2006/main">
            <a:r>
              <a:t/>
            </a:r>
          </a:p>
          <a:p xmlns:a="http://schemas.openxmlformats.org/drawingml/2006/main">
            <a:r>
              <a:t>ПОКАЗ НА ЕКРАНІ</a:t>
            </a:r>
          </a:p>
          <a:p xmlns:a="http://schemas.openxmlformats.org/drawingml/2006/main">
            <a:r>
              <a:t>Скопіюйте personal-site в personal-site-google, за потреби -2; відкрийте її index.html. App: Settings → Customizations → Build with Google Plugins → увімкніть Modern Web Guidance. New Project → Add Folder → копія → Create; за запитом Local. Надішліть: «Прочитай index.html і styles.css. Назви заголовок та три розділи. Поки нічого не змінюй».</a:t>
            </a:r>
          </a:p>
          <a:p xmlns:a="http://schemas.openxmlformats.org/drawingml/2006/main">
            <a:r>
              <a:t/>
            </a:r>
          </a:p>
          <a:p xmlns:a="http://schemas.openxmlformats.org/drawingml/2006/main">
            <a:r>
              <a:t>ДІЇ УЧНІВ</a:t>
            </a:r>
          </a:p>
          <a:p xmlns:a="http://schemas.openxmlformats.org/drawingml/2006/main">
            <a:r>
              <a:t>Учні звіряють названі розділи зі сторінкою.</a:t>
            </a:r>
          </a:p>
          <a:p xmlns:a="http://schemas.openxmlformats.org/drawingml/2006/main">
            <a:r>
              <a:t/>
            </a:r>
          </a:p>
          <a:p xmlns:a="http://schemas.openxmlformats.org/drawingml/2006/main">
            <a:r>
              <a:t>ПЕРЕВІРКА</a:t>
            </a:r>
          </a:p>
          <a:p xmlns:a="http://schemas.openxmlformats.org/drawingml/2006/main">
            <a:r>
              <a:t>Відповідь описує сайт Олени; приєднана копія, файли незмінені.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Файли вже доступні через приєднану папку. Не підтверджуйте правку іншого проєкту.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Перерва не містить додаткового завдання.</a:t>
            </a:r>
          </a:p>
          <a:p xmlns:a="http://schemas.openxmlformats.org/drawingml/2006/main">
            <a:r>
              <a:t/>
            </a:r>
          </a:p>
          <a:p xmlns:a="http://schemas.openxmlformats.org/drawingml/2006/main">
            <a:r>
              <a:t>ЕТАП 5. 42–47 хв. Перерва</a:t>
            </a:r>
          </a:p>
          <a:p xmlns:a="http://schemas.openxmlformats.org/drawingml/2006/main">
            <a:r>
              <a:t/>
            </a:r>
          </a:p>
          <a:p xmlns:a="http://schemas.openxmlformats.org/drawingml/2006/main">
            <a:r>
              <a:t>СЛОВА ВИКЛАДАЧА</a:t>
            </a:r>
          </a:p>
          <a:p xmlns:a="http://schemas.openxmlformats.org/drawingml/2006/main">
            <a:r>
              <a:t>Збережіть запит і відпочиньте. Далі змінюватимемо лише два файли.</a:t>
            </a:r>
          </a:p>
          <a:p xmlns:a="http://schemas.openxmlformats.org/drawingml/2006/main">
            <a:r>
              <a:t/>
            </a:r>
          </a:p>
          <a:p xmlns:a="http://schemas.openxmlformats.org/drawingml/2006/main">
            <a:r>
              <a:t>ПОКАЗ НА ЕКРАНІ</a:t>
            </a:r>
          </a:p>
          <a:p xmlns:a="http://schemas.openxmlformats.org/drawingml/2006/main">
            <a:r>
              <a:t>Покажіть назву папки.</a:t>
            </a:r>
          </a:p>
          <a:p xmlns:a="http://schemas.openxmlformats.org/drawingml/2006/main">
            <a:r>
              <a:t/>
            </a:r>
          </a:p>
          <a:p xmlns:a="http://schemas.openxmlformats.org/drawingml/2006/main">
            <a:r>
              <a:t>ДІЇ УЧНІВ</a:t>
            </a:r>
          </a:p>
          <a:p xmlns:a="http://schemas.openxmlformats.org/drawingml/2006/main">
            <a:r>
              <a:t>Учасники роблять перерву.</a:t>
            </a:r>
          </a:p>
          <a:p xmlns:a="http://schemas.openxmlformats.org/drawingml/2006/main">
            <a:r>
              <a:t/>
            </a:r>
          </a:p>
          <a:p xmlns:a="http://schemas.openxmlformats.org/drawingml/2006/main">
            <a:r>
              <a:t>ПЕРЕВІРКА</a:t>
            </a:r>
          </a:p>
          <a:p xmlns:a="http://schemas.openxmlformats.org/drawingml/2006/main">
            <a:r>
              <a:t>Місце копії відоме.</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Надсилайте повний запит із нотаток: він також задає відповідний id, фактичний звіт і ручний браузерний тест за потреби.</a:t>
            </a:r>
          </a:p>
          <a:p xmlns:a="http://schemas.openxmlformats.org/drawingml/2006/main">
            <a:r>
              <a:t/>
            </a:r>
          </a:p>
          <a:p xmlns:a="http://schemas.openxmlformats.org/drawingml/2006/main">
            <a:r>
              <a:t>ЕТАП 6. 47–65 хв. Обмежена правка сайту</a:t>
            </a:r>
          </a:p>
          <a:p xmlns:a="http://schemas.openxmlformats.org/drawingml/2006/main">
            <a:r>
              <a:t/>
            </a:r>
          </a:p>
          <a:p xmlns:a="http://schemas.openxmlformats.org/drawingml/2006/main">
            <a:r>
              <a:t>СЛОВА ВИКЛАДАЧА</a:t>
            </a:r>
          </a:p>
          <a:p xmlns:a="http://schemas.openxmlformats.org/drawingml/2006/main">
            <a:r>
              <a:t>Запит називає зміну й те, що зберігаємо. Контакти та публікація поза завданням. Недоступний браузерний тест виконаємо вручну.</a:t>
            </a:r>
          </a:p>
          <a:p xmlns:a="http://schemas.openxmlformats.org/drawingml/2006/main">
            <a:r>
              <a:t/>
            </a:r>
          </a:p>
          <a:p xmlns:a="http://schemas.openxmlformats.org/drawingml/2006/main">
            <a:r>
              <a:t>ПОКАЗ НА ЕКРАНІ</a:t>
            </a:r>
          </a:p>
          <a:p xmlns:a="http://schemas.openxmlformats.org/drawingml/2006/main">
            <a:r>
              <a:t>Надішліть запит «Правка копії». Перевірте: посилання перед меню, відповідний id на main і CSS видимого фокуса. Наприклад, href="#main-content" має відповідати id="main-content"; якщо main уже має інший id, звірте посилання саме з ним.</a:t>
            </a:r>
          </a:p>
          <a:p xmlns:a="http://schemas.openxmlformats.org/drawingml/2006/main">
            <a:r>
              <a:t/>
            </a:r>
          </a:p>
          <a:p xmlns:a="http://schemas.openxmlformats.org/drawingml/2006/main">
            <a:r>
              <a:t>ДІЇ УЧНІВ</a:t>
            </a:r>
          </a:p>
          <a:p xmlns:a="http://schemas.openxmlformats.org/drawingml/2006/main">
            <a:r>
              <a:t>Учні перевіряють збережений зміст і відповідність посилання цілі, навіть якщо main уже мав інший id.</a:t>
            </a:r>
          </a:p>
          <a:p xmlns:a="http://schemas.openxmlformats.org/drawingml/2006/main">
            <a:r>
              <a:t/>
            </a:r>
          </a:p>
          <a:p xmlns:a="http://schemas.openxmlformats.org/drawingml/2006/main">
            <a:r>
              <a:t>ПЕРЕВІРКА</a:t>
            </a:r>
          </a:p>
          <a:p xmlns:a="http://schemas.openxmlformats.org/drawingml/2006/main">
            <a:r>
              <a:t>Змінено лише index.html і styles.css; вступ, три проєкти й контакти збережено.</a:t>
            </a:r>
          </a:p>
          <a:p xmlns:a="http://schemas.openxmlformats.org/drawingml/2006/main">
            <a:r>
              <a:t/>
            </a:r>
          </a:p>
          <a:p xmlns:a="http://schemas.openxmlformats.org/drawingml/2006/main">
            <a:r>
              <a:t>ПОВНИЙ ЗАПИТ. Правка копії</a:t>
            </a:r>
          </a:p>
          <a:p xmlns:a="http://schemas.openxmlformats.org/drawingml/2006/main">
            <a:r>
              <a:t>Застосуй Modern Web Guidance до цієї копії сайту. Додай перед меню посилання «До основного вмісту», видиме при фокусі клавіатури. Воно має вести до main. Якщо main ще не має id, додай id="main-content"; посилання має використовувати відповідний #id. Збережи вступ, три проєкти й контакти. Змінюй лише index.html і styles.css. Не публікуй. Напиши, що змінилося і що перевірено; недоступний браузерний тест познач як ручний.</a:t>
            </a:r>
          </a:p>
          <a:p xmlns:a="http://schemas.openxmlformats.org/drawingml/2006/main">
            <a:r>
              <a:t/>
            </a:r>
          </a:p>
          <a:p xmlns:a="http://schemas.openxmlformats.org/drawingml/2006/main">
            <a:r>
              <a:t>ОЧІКУВАНИЙ РЕЗУЛЬТАТ</a:t>
            </a:r>
          </a:p>
          <a:p xmlns:a="http://schemas.openxmlformats.org/drawingml/2006/main">
            <a:r>
              <a:t>Збережена правка двох файлів, відповідність посилання й цілі та фактична перевірка клавіатурою.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ІЛЮСТРАЦІЯ</a:t>
            </a:r>
          </a:p>
          <a:p xmlns:a="http://schemas.openxmlformats.org/drawingml/2006/main">
            <a:r>
              <a:t>Кожен крок перевіряємо окремо.</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172</a:t>
            </a:r>
          </a:p>
          <a:p xmlns:a="http://schemas.openxmlformats.org/drawingml/2006/main">
            <a:r>
              <a:t/>
            </a:r>
          </a:p>
          <a:p xmlns:a="http://schemas.openxmlformats.org/drawingml/2006/main">
            <a:r>
              <a:t>Приклад: href="#main-content" відповідає id="main-content". Якщо main вже мав інший id, посилання використовує саме його.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Рядки звіту: «Змінено», «Перевірено», «Збережено», «Залишилося». Помилку передайте агенту й перевірте повторно. Телефонний тест не приписуйте вузькому вікну.</a:t>
            </a:r>
          </a:p>
          <a:p xmlns:a="http://schemas.openxmlformats.org/drawingml/2006/main">
            <a:r>
              <a:t/>
            </a:r>
          </a:p>
          <a:p xmlns:a="http://schemas.openxmlformats.org/drawingml/2006/main">
            <a:r>
              <a:t>ЕТАП 7. 65–80 хв. Клавіатурний доказ і звіт</a:t>
            </a:r>
          </a:p>
          <a:p xmlns:a="http://schemas.openxmlformats.org/drawingml/2006/main">
            <a:r>
              <a:t/>
            </a:r>
          </a:p>
          <a:p xmlns:a="http://schemas.openxmlformats.org/drawingml/2006/main">
            <a:r>
              <a:t>СЛОВА ВИКЛАДАЧА</a:t>
            </a:r>
          </a:p>
          <a:p xmlns:a="http://schemas.openxmlformats.org/drawingml/2006/main">
            <a:r>
              <a:t>Перевіримо відповідь клавішами: появу посилання, перехід і наступне виділення. У звіті назвемо фактичні перевірки.</a:t>
            </a:r>
          </a:p>
          <a:p xmlns:a="http://schemas.openxmlformats.org/drawingml/2006/main">
            <a:r>
              <a:t/>
            </a:r>
          </a:p>
          <a:p xmlns:a="http://schemas.openxmlformats.org/drawingml/2006/main">
            <a:r>
              <a:t>ПОКАЗ НА ЕКРАНІ</a:t>
            </a:r>
          </a:p>
          <a:p xmlns:a="http://schemas.openxmlformats.org/drawingml/2006/main">
            <a:r>
              <a:t>Оновіть копію: Tab до посилання, Enter, перевірте #id і перехід; ще Tab до наступного елемента main. Звузьте вікно. У копії створіть review.txt: «Змінено», «Перевірено», «Збережено», «Залишилося».</a:t>
            </a:r>
          </a:p>
          <a:p xmlns:a="http://schemas.openxmlformats.org/drawingml/2006/main">
            <a:r>
              <a:t/>
            </a:r>
          </a:p>
          <a:p xmlns:a="http://schemas.openxmlformats.org/drawingml/2006/main">
            <a:r>
              <a:t>ДІЇ УЧНІВ</a:t>
            </a:r>
          </a:p>
          <a:p xmlns:a="http://schemas.openxmlformats.org/drawingml/2006/main">
            <a:r>
              <a:t>Кожен перевіряє клавіатуру й записує фактичний результат. Помилку передає агенту та перевіряє повторно.</a:t>
            </a:r>
          </a:p>
          <a:p xmlns:a="http://schemas.openxmlformats.org/drawingml/2006/main">
            <a:r>
              <a:t/>
            </a:r>
          </a:p>
          <a:p xmlns:a="http://schemas.openxmlformats.org/drawingml/2006/main">
            <a:r>
              <a:t>ПЕРЕВІРКА</a:t>
            </a:r>
          </a:p>
          <a:p xmlns:a="http://schemas.openxmlformats.org/drawingml/2006/main">
            <a:r>
              <a:t>Посилання видно, Enter веде до main, текст читається у вузькому вікні.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Усі рядки вводять у полі Antigravity App. Для /grill-me відповідають на послідовні питання та натискають Submit. Ціль запускайте лише за визначеної межі завершення.</a:t>
            </a:r>
          </a:p>
          <a:p xmlns:a="http://schemas.openxmlformats.org/drawingml/2006/main">
            <a:r>
              <a:t/>
            </a:r>
          </a:p>
          <a:p xmlns:a="http://schemas.openxmlformats.org/drawingml/2006/main">
            <a:r>
              <a:t>ЕТАП 8. 80–90 хв. Команди та домашній підпис</a:t>
            </a:r>
          </a:p>
          <a:p xmlns:a="http://schemas.openxmlformats.org/drawingml/2006/main">
            <a:r>
              <a:t/>
            </a:r>
          </a:p>
          <a:p xmlns:a="http://schemas.openxmlformats.org/drawingml/2006/main">
            <a:r>
              <a:t>СЛОВА ВИКЛАДАЧА</a:t>
            </a:r>
          </a:p>
          <a:p xmlns:a="http://schemas.openxmlformats.org/drawingml/2006/main">
            <a:r>
              <a:t>Команди вводять у поле Antigravity App, не PowerShell або Gemini. Зупинка цілі не скасовує записаних змін. Удома скоротимо книжковий опис, зберігши три дії.</a:t>
            </a:r>
          </a:p>
          <a:p xmlns:a="http://schemas.openxmlformats.org/drawingml/2006/main">
            <a:r>
              <a:t/>
            </a:r>
          </a:p>
          <a:p xmlns:a="http://schemas.openxmlformats.org/drawingml/2006/main">
            <a:r>
              <a:t>ПОКАЗ НА ЕКРАНІ</a:t>
            </a:r>
          </a:p>
          <a:p xmlns:a="http://schemas.openxmlformats.org/drawingml/2006/main">
            <a:r>
              <a:t>Розберіть книжкові /plan, /grill-me, /goal, /browser, /plugin, /learn. Введіть «/plugin Покажи встановлені доповнення; нічого не змінюй». Очікуйте список. Браузерний запит починайте /browser. Зупинка: «Зупини й скасуй поточну ціль; назви вже змінені файли». Покажіть gemini-caption.txt у ДЗ.</a:t>
            </a:r>
          </a:p>
          <a:p xmlns:a="http://schemas.openxmlformats.org/drawingml/2006/main">
            <a:r>
              <a:t/>
            </a:r>
          </a:p>
          <a:p xmlns:a="http://schemas.openxmlformats.org/drawingml/2006/main">
            <a:r>
              <a:t>ДІЇ УЧНІВ</a:t>
            </a:r>
          </a:p>
          <a:p xmlns:a="http://schemas.openxmlformats.org/drawingml/2006/main">
            <a:r>
              <a:t>Учні зіставляють команди з результатами таблиці; для /learn спершу читають пропозицію правила. Називають три домашні дії.</a:t>
            </a:r>
          </a:p>
          <a:p xmlns:a="http://schemas.openxmlformats.org/drawingml/2006/main">
            <a:r>
              <a:t/>
            </a:r>
          </a:p>
          <a:p xmlns:a="http://schemas.openxmlformats.org/drawingml/2006/main">
            <a:r>
              <a:t>ПЕРЕВІРКА</a:t>
            </a:r>
          </a:p>
          <a:p xmlns:a="http://schemas.openxmlformats.org/drawingml/2006/main">
            <a:r>
              <a:t>Вимкнення доповнення не скасовує HTML; у review.txt немає вигаданих тестів.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До /browser додайте справжній URL з уроку 14. /plugin повертає відповідь агента. Для /learn спочатку прочитайте пропозицію правила перед схваленням.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Це спосіб зупинки саме Antigravity App. Команди Codex сюди не переносимо. Дозволи інструментів залишаються окремими.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Відповіді: 1. Ні, інструкція не надає доступу до папки. 2. Ні, запишіть помилку й повторіть тест після виправлення. 3. Попросіть зупинити та скасувати ціль, потім огляньте файли.</a:t>
            </a:r>
          </a:p>
          <a:p xmlns:a="http://schemas.openxmlformats.org/drawingml/2006/main">
            <a:r>
              <a:t/>
            </a:r>
          </a:p>
          <a:p xmlns:a="http://schemas.openxmlformats.org/drawingml/2006/main">
            <a:r>
              <a:t>КНИЖКОВИЙ САМОТЕСТ І КЛЮЧ</a:t>
            </a:r>
          </a:p>
          <a:p xmlns:a="http://schemas.openxmlformats.org/drawingml/2006/main">
            <a:r>
              <a:t>1. Чи відкриває створений Gem папку `personal-site` на Windows?</a:t>
            </a:r>
          </a:p>
          <a:p xmlns:a="http://schemas.openxmlformats.org/drawingml/2006/main">
            <a:r>
              <a:t>Відповідь: Ні. Збережена інструкція не надає доступу до місцевих файлів.</a:t>
            </a:r>
          </a:p>
          <a:p xmlns:a="http://schemas.openxmlformats.org/drawingml/2006/main">
            <a:r>
              <a:t/>
            </a:r>
          </a:p>
          <a:p xmlns:a="http://schemas.openxmlformats.org/drawingml/2006/main">
            <a:r>
              <a:t>2. Агент написав «готово», але після Tab посилання не з’являється. Чи можна записати перевірку як успішну?</a:t>
            </a:r>
          </a:p>
          <a:p xmlns:a="http://schemas.openxmlformats.org/drawingml/2006/main">
            <a:r>
              <a:t>Відповідь: Ні. Запишіть фактичну помилку, повідомте її агенту й після виправлення повторіть перевірку.</a:t>
            </a:r>
          </a:p>
          <a:p xmlns:a="http://schemas.openxmlformats.org/drawingml/2006/main">
            <a:r>
              <a:t/>
            </a:r>
          </a:p>
          <a:p xmlns:a="http://schemas.openxmlformats.org/drawingml/2006/main">
            <a:r>
              <a:t>3. Як припинити активну ціль Antigravity?</a:t>
            </a:r>
          </a:p>
          <a:p xmlns:a="http://schemas.openxmlformats.org/drawingml/2006/main">
            <a:r>
              <a:t>Відповідь: Надіслати прохання зупинити або скасувати її, потім оглянути вже змінені файли.</a:t>
            </a:r>
          </a:p>
          <a:p xmlns:a="http://schemas.openxmlformats.org/drawingml/2006/main">
            <a:r>
              <a:t/>
            </a:r>
          </a:p>
          <a:p xmlns:a="http://schemas.openxmlformats.org/drawingml/2006/main">
            <a:r>
              <a:t>ЗАПИТАННЯ ВИХОДУ</a:t>
            </a:r>
          </a:p>
          <a:p xmlns:a="http://schemas.openxmlformats.org/drawingml/2006/main">
            <a:r>
              <a:t>Де вводити /plugin?</a:t>
            </a:r>
          </a:p>
          <a:p xmlns:a="http://schemas.openxmlformats.org/drawingml/2006/main">
            <a:r>
              <a:t>Відповідь: У полі повідомлення Antigravity App; це розмовне керування.</a:t>
            </a:r>
          </a:p>
          <a:p xmlns:a="http://schemas.openxmlformats.org/drawingml/2006/main">
            <a:r>
              <a:t/>
            </a:r>
          </a:p>
          <a:p xmlns:a="http://schemas.openxmlformats.org/drawingml/2006/main">
            <a:r>
              <a:t>Як зупинити ціль?</a:t>
            </a:r>
          </a:p>
          <a:p xmlns:a="http://schemas.openxmlformats.org/drawingml/2006/main">
            <a:r>
              <a:t>Відповідь: Попросити зупинити й скасувати її, потім оглянути змінені файли.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Скоротіть до двох речень. Можна зберегти на папері. Нові підключення для цього не потрібні.</a:t>
            </a:r>
          </a:p>
          <a:p xmlns:a="http://schemas.openxmlformats.org/drawingml/2006/main">
            <a:r>
              <a:t/>
            </a:r>
          </a:p>
          <a:p xmlns:a="http://schemas.openxmlformats.org/drawingml/2006/main">
            <a:r>
              <a:t>ДОМАШНЄ ЗАВДАННЯ З КНИГИ</a:t>
            </a:r>
          </a:p>
          <a:p xmlns:a="http://schemas.openxmlformats.org/drawingml/2006/main">
            <a:r>
              <a:t>1. Візьміть опис: «Упорядкувала полицю, поставила три книжки поруч і залишила місце для нової». У Gem «Короткі підписи» попросіть скоротити його до двох речень. Якщо Gem недоступний, вставте його інструкції з цього уроку у звичайний чат Gemini разом із текстом.</a:t>
            </a:r>
          </a:p>
          <a:p xmlns:a="http://schemas.openxmlformats.org/drawingml/2006/main">
            <a:r>
              <a:t>2. Збережіть початковий текст, відповідь і свою перевірку в `content\gemini-caption.txt` або на папері.</a:t>
            </a:r>
          </a:p>
          <a:p xmlns:a="http://schemas.openxmlformats.org/drawingml/2006/main">
            <a:r>
              <a:t>3. Підкресліть збережені дії: у відповіді мають залишитися всі три. Вона не повинна додавати покупок чи обіцяти користь, якої ви не показали.</a:t>
            </a:r>
          </a:p>
          <a:p xmlns:a="http://schemas.openxmlformats.org/drawingml/2006/main">
            <a:r>
              <a:t/>
            </a:r>
          </a:p>
          <a:p xmlns:a="http://schemas.openxmlformats.org/drawingml/2006/main">
            <a:r>
              <a:t>КРИТЕРІЇ ДОМАШНЬОЇ РОБОТИ</a:t>
            </a:r>
          </a:p>
          <a:p xmlns:a="http://schemas.openxmlformats.org/drawingml/2006/main">
            <a:r>
              <a:t>gemini-caption.txt або аркуш містить початковий текст, відповідь і перевірку.</a:t>
            </a:r>
          </a:p>
          <a:p xmlns:a="http://schemas.openxmlformats.org/drawingml/2006/main">
            <a:r>
              <a:t>Усі три книжкові дії збережені, покупок і обіцянок не додано.</a:t>
            </a:r>
          </a:p>
          <a:p xmlns:a="http://schemas.openxmlformats.org/drawingml/2006/main">
            <a:r>
              <a:t>Зазначено Gem або чат; нових підключень не потрібно.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32, с. 167. Сценарій L32.</a:t>
            </a:r>
          </a:p>
          <a:p xmlns:a="http://schemas.openxmlformats.org/drawingml/2006/main">
            <a:r>
              <a:t>Connect the Google Workspace app to Gemini Apps: https://support.google.com/gemini/answer/15229592?hl=en</a:t>
            </a:r>
          </a:p>
          <a:p xmlns:a="http://schemas.openxmlformats.org/drawingml/2006/main">
            <a:r>
              <a:t>Use and manage Connected Apps in Gemini: https://support.google.com/gemini/answer/13695044</a:t>
            </a:r>
          </a:p>
          <a:p xmlns:a="http://schemas.openxmlformats.org/drawingml/2006/main">
            <a:r>
              <a:t>Use Gems in Gemini Apps: https://support.google.com/gemini/answer/15146780?hl=en</a:t>
            </a:r>
          </a:p>
          <a:p xmlns:a="http://schemas.openxmlformats.org/drawingml/2006/main">
            <a:r>
              <a:t>About the transition from Gems to skills: https://support.google.com/gemini/answer/18560919</a:t>
            </a:r>
          </a:p>
          <a:p xmlns:a="http://schemas.openxmlformats.org/drawingml/2006/main">
            <a:r>
              <a:t>Create and manage skills for Gemini Apps: https://support.google.com/gemini/answer/17094296</a:t>
            </a:r>
          </a:p>
          <a:p xmlns:a="http://schemas.openxmlformats.org/drawingml/2006/main">
            <a:r>
              <a:t>Build with Google: https://antigravity.google/docs/build-with-google</a:t>
            </a:r>
          </a:p>
          <a:p xmlns:a="http://schemas.openxmlformats.org/drawingml/2006/main">
            <a:r>
              <a:t>Modern Web Guidance: https://developer.chrome.com/docs/modern-web-guidance</a:t>
            </a:r>
          </a:p>
          <a:p xmlns:a="http://schemas.openxmlformats.org/drawingml/2006/main">
            <a:r>
              <a:t>Model Context Protocol - Google Antigravity: https://antigravity.google/docs/mcp</a:t>
            </a:r>
          </a:p>
          <a:p xmlns:a="http://schemas.openxmlformats.org/drawingml/2006/main">
            <a:r>
              <a:t>Browser command (/browser): https://antigravity.google/docs/commands/browser</a:t>
            </a:r>
          </a:p>
          <a:p xmlns:a="http://schemas.openxmlformats.org/drawingml/2006/main">
            <a:r>
              <a:t>Chrome DevTools MCP - official repository: https://github.com/ChromeDevTools/chrome-devtools-mcp</a:t>
            </a:r>
          </a:p>
          <a:p xmlns:a="http://schemas.openxmlformats.org/drawingml/2006/main">
            <a:r>
              <a:t>Visual Studio Code - Antigravity IDE Extensions: https://antigravity.google/docs/ide/extensions/vscode/</a:t>
            </a:r>
          </a:p>
          <a:p xmlns:a="http://schemas.openxmlformats.org/drawingml/2006/main">
            <a:r>
              <a:t>Get started with Antigravity: https://antigravity.google/docs/getting-started/</a:t>
            </a:r>
          </a:p>
          <a:p xmlns:a="http://schemas.openxmlformats.org/drawingml/2006/main">
            <a:r>
              <a:t>Antigravity Marketplace: https://antigravity.google/docs/marketplace/</a:t>
            </a:r>
          </a:p>
          <a:p xmlns:a="http://schemas.openxmlformats.org/drawingml/2006/main">
            <a:r>
              <a:t>Antigravity slash commands overview: https://antigravity.google/docs/slash-commands/</a:t>
            </a:r>
          </a:p>
          <a:p xmlns:a="http://schemas.openxmlformats.org/drawingml/2006/main">
            <a:r>
              <a:t>Plan (/plan): https://antigravity.google/docs/plan</a:t>
            </a:r>
          </a:p>
          <a:p xmlns:a="http://schemas.openxmlformats.org/drawingml/2006/main">
            <a:r>
              <a:t>Grill me command (/grill-me): https://antigravity.google/docs/commands/grill-me</a:t>
            </a:r>
          </a:p>
          <a:p xmlns:a="http://schemas.openxmlformats.org/drawingml/2006/main">
            <a:r>
              <a:t>Goal command (/goal): https://antigravity.google/docs/commands/goal</a:t>
            </a:r>
          </a:p>
          <a:p xmlns:a="http://schemas.openxmlformats.org/drawingml/2006/main">
            <a:r>
              <a:t>Learn command (/learn): https://antigravity.google/docs/commands/learn</a:t>
            </a:r>
          </a:p>
          <a:p xmlns:a="http://schemas.openxmlformats.org/drawingml/2006/main">
            <a:r>
              <a:t/>
            </a:r>
          </a:p>
          <a:p xmlns:a="http://schemas.openxmlformats.org/drawingml/2006/main">
            <a:r>
              <a:t>Без App можна розібрати запит і демонстраційну копію, але власну агентську правку позначають невиконаною.</a:t>
            </a:r>
          </a:p>
          <a:p xmlns:a="http://schemas.openxmlformats.org/drawingml/2006/main">
            <a:r>
              <a:t/>
            </a:r>
          </a:p>
          <a:p xmlns:a="http://schemas.openxmlformats.org/drawingml/2006/main">
            <a:r>
              <a:t>КРИТЕРІЇ ЗАНЯТТЯ</a:t>
            </a:r>
          </a:p>
          <a:p xmlns:a="http://schemas.openxmlformats.org/drawingml/2006/main">
            <a:r>
              <a:t>Межі роботи: Оригінал збережено, публікації немає.</a:t>
            </a:r>
          </a:p>
          <a:p xmlns:a="http://schemas.openxmlformats.org/drawingml/2006/main">
            <a:r>
              <a:t>Доказ: Копія й зміни файлів</a:t>
            </a:r>
          </a:p>
          <a:p xmlns:a="http://schemas.openxmlformats.org/drawingml/2006/main">
            <a:r>
              <a:t/>
            </a:r>
          </a:p>
          <a:p xmlns:a="http://schemas.openxmlformats.org/drawingml/2006/main">
            <a:r>
              <a:t>Доступність: Перехід і видимий фокус перевірені людиною.</a:t>
            </a:r>
          </a:p>
          <a:p xmlns:a="http://schemas.openxmlformats.org/drawingml/2006/main">
            <a:r>
              <a:t>Доказ: Tab, Enter, повторний Tab</a:t>
            </a:r>
          </a:p>
          <a:p xmlns:a="http://schemas.openxmlformats.org/drawingml/2006/main">
            <a:r>
              <a:t/>
            </a:r>
          </a:p>
          <a:p xmlns:a="http://schemas.openxmlformats.org/drawingml/2006/main">
            <a:r>
              <a:t>Чесний звіт: Фактичні та невиконані перевірки розділені.</a:t>
            </a:r>
          </a:p>
          <a:p xmlns:a="http://schemas.openxmlformats.org/drawingml/2006/main">
            <a:r>
              <a:t>Доказ: review.txt</a:t>
            </a:r>
          </a:p>
          <a:p xmlns:a="http://schemas.openxmlformats.org/drawingml/2006/main">
            <a:r>
              <a:t/>
            </a:r>
          </a:p>
          <a:p xmlns:a="http://schemas.openxmlformats.org/drawingml/2006/main">
            <a:r>
              <a:t>ГІБРИДНИЙ ФОРМАТ</a:t>
            </a:r>
          </a:p>
          <a:p xmlns:a="http://schemas.openxmlformats.org/drawingml/2006/main">
            <a:r>
              <a:t>Учень показує сторінку, клавіатурний перехід і review.txt. Вхід і приватний Drive не демонструє.</a:t>
            </a:r>
          </a:p>
          <a:p xmlns:a="http://schemas.openxmlformats.org/drawingml/2006/main">
            <a:r>
              <a:t/>
            </a:r>
          </a:p>
          <a:p xmlns:a="http://schemas.openxmlformats.org/drawingml/2006/main">
            <a:r>
              <a:t>ЗАПАСНИЙ МАРШРУТ</a:t>
            </a:r>
          </a:p>
          <a:p xmlns:a="http://schemas.openxmlformats.org/drawingml/2006/main">
            <a:r>
              <a:t>Без Drive вставте сценарій у чат; без Gem використайте інструкцію. Без App розберіть запит і демонстраційну копію; власну агентську правку позначте невиконаною.</a:t>
            </a:r>
          </a:p>
          <a:p xmlns:a="http://schemas.openxmlformats.org/drawingml/2006/main">
            <a:r>
              <a:t/>
            </a:r>
          </a:p>
          <a:p xmlns:a="http://schemas.openxmlformats.org/drawingml/2006/main">
            <a:r>
              <a:t>ДОДАТКОВА ВПРАВА</a:t>
            </a:r>
          </a:p>
          <a:p xmlns:a="http://schemas.openxmlformats.org/drawingml/2006/main">
            <a:r>
              <a:t>У VS Code попросіть пояснити .intro без правки; звірте фактичні max-width і font-size.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79df390adc849a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b351990a5ad4b9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8765981c9d7440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b448306f74645c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b7116ed691a491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53454724659474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675032D-AC42-4E9F-BA1A-5F3613C86B5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D146A69-EF6C-4922-BA67-61888F7400B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9942FCF-CB3A-4209-8C82-E2E6BC99511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A4D20E3-AB6D-41C4-9748-5FC5E5CA06B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C8B304E-7774-4F54-A624-F65B198A6B5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F2F0646-4F5D-4680-9053-3912897453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7C7C1A3-40AD-449F-9B98-983F91AB61A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4100CC4-9512-47B3-97F3-B00EF190D25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CAE7D30-B98B-435B-8CED-629B1A100FA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1F3A4CC-CF30-40B0-9FD4-7865E05BBFF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c24b5a028946cb" /><Relationship Type="http://schemas.openxmlformats.org/officeDocument/2006/relationships/slideLayout" Target="/ppt/slideLayouts/slideLayout1.xml" Id="R5c5d9c19337c406d" /><Relationship Type="http://schemas.openxmlformats.org/officeDocument/2006/relationships/slideLayout" Target="/ppt/slideLayouts/slideLayout2.xml" Id="R1160a8b62a5d4290" /><Relationship Type="http://schemas.openxmlformats.org/officeDocument/2006/relationships/slideLayout" Target="/ppt/slideLayouts/slideLayout3.xml" Id="Rc072eaa9ee5a43c9" /><Relationship Type="http://schemas.openxmlformats.org/officeDocument/2006/relationships/slideLayout" Target="/ppt/slideLayouts/slideLayout4.xml" Id="R41cc4036463049f6" /><Relationship Type="http://schemas.openxmlformats.org/officeDocument/2006/relationships/slideLayout" Target="/ppt/slideLayouts/slideLayout5.xml" Id="R5e7dfe3dbaef4030" /><Relationship Type="http://schemas.openxmlformats.org/officeDocument/2006/relationships/slideLayout" Target="/ppt/slideLayouts/slideLayout6.xml" Id="R0faeff44ce41477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c5d9c19337c406d"/>
    <p:sldLayoutId xmlns:r="http://schemas.openxmlformats.org/officeDocument/2006/relationships" id="2147483650" r:id="R1160a8b62a5d4290"/>
    <p:sldLayoutId xmlns:r="http://schemas.openxmlformats.org/officeDocument/2006/relationships" id="2147483651" r:id="Rc072eaa9ee5a43c9"/>
    <p:sldLayoutId xmlns:r="http://schemas.openxmlformats.org/officeDocument/2006/relationships" id="2147483652" r:id="R41cc4036463049f6"/>
    <p:sldLayoutId xmlns:r="http://schemas.openxmlformats.org/officeDocument/2006/relationships" id="2147483653" r:id="R5e7dfe3dbaef4030"/>
    <p:sldLayoutId xmlns:r="http://schemas.openxmlformats.org/officeDocument/2006/relationships" id="2147483654" r:id="R0faeff44ce41477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1ffbea8aa2745c3" /><Relationship Type="http://schemas.openxmlformats.org/officeDocument/2006/relationships/image" Target="/ppt/media/image.jpeg" Id="R4372e8465cf04654" /><Relationship Type="http://schemas.openxmlformats.org/officeDocument/2006/relationships/notesSlide" Target="/ppt/notesSlides/notesSlide1.xml" Id="R1e10b50849224fb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d96f2521c0a4a63" /><Relationship Type="http://schemas.openxmlformats.org/officeDocument/2006/relationships/notesSlide" Target="/ppt/notesSlides/notesSlide2.xml" Id="Reaf0ce1eb1ca406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320d8b5b8ea4f92" /><Relationship Type="http://schemas.openxmlformats.org/officeDocument/2006/relationships/image" Target="/ppt/media/image.png" Id="R2fc28e2af2a34b1c" /><Relationship Type="http://schemas.openxmlformats.org/officeDocument/2006/relationships/notesSlide" Target="/ppt/notesSlides/notesSlide3.xml" Id="R04a2d6d7a08242f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e6cdf63fc604296" /><Relationship Type="http://schemas.openxmlformats.org/officeDocument/2006/relationships/image" Target="/ppt/media/image2.png" Id="R8cfbc11e747e4f47" /><Relationship Type="http://schemas.openxmlformats.org/officeDocument/2006/relationships/notesSlide" Target="/ppt/notesSlides/notesSlide4.xml" Id="R22f67cb6bcf84bb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a4db51140eb49bb" /><Relationship Type="http://schemas.openxmlformats.org/officeDocument/2006/relationships/notesSlide" Target="/ppt/notesSlides/notesSlide5.xml" Id="Rbc407b0b255d4a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732119885b34ac9" /><Relationship Type="http://schemas.openxmlformats.org/officeDocument/2006/relationships/notesSlide" Target="/ppt/notesSlides/notesSlide6.xml" Id="Rc1db62744dad4c8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ea012cb64c748ef" /><Relationship Type="http://schemas.openxmlformats.org/officeDocument/2006/relationships/notesSlide" Target="/ppt/notesSlides/notesSlide7.xml" Id="R879ffb96730d46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dc04bda771f4a5d" /><Relationship Type="http://schemas.openxmlformats.org/officeDocument/2006/relationships/notesSlide" Target="/ppt/notesSlides/notesSlide8.xml" Id="R13efbf086ade49a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b339534314541ec" /><Relationship Type="http://schemas.openxmlformats.org/officeDocument/2006/relationships/notesSlide" Target="/ppt/notesSlides/notesSlide9.xml" Id="Rda5e1c399fe3456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a32cbc989f24582" /><Relationship Type="http://schemas.openxmlformats.org/officeDocument/2006/relationships/notesSlide" Target="/ppt/notesSlides/notesSlide10.xml" Id="R1582d90789e6458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7b3d20487ac4a0f" /><Relationship Type="http://schemas.openxmlformats.org/officeDocument/2006/relationships/notesSlide" Target="/ppt/notesSlides/notesSlide11.xml" Id="Rbbab3e64c7d943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3d99a25f8384d57" /><Relationship Type="http://schemas.openxmlformats.org/officeDocument/2006/relationships/notesSlide" Target="/ppt/notesSlides/notesSlide12.xml" Id="R9b9d2d29be9e44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6dd109a5f174a67" /><Relationship Type="http://schemas.openxmlformats.org/officeDocument/2006/relationships/notesSlide" Target="/ppt/notesSlides/notesSlide13.xml" Id="R18ee1c22f222484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ba202a586ac4ed6" /><Relationship Type="http://schemas.openxmlformats.org/officeDocument/2006/relationships/image" Target="/ppt/media/image3.png" Id="R906e224003004730" /><Relationship Type="http://schemas.openxmlformats.org/officeDocument/2006/relationships/notesSlide" Target="/ppt/notesSlides/notesSlide14.xml" Id="R1a555e8e12474bc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00e2904f24a4163" /><Relationship Type="http://schemas.openxmlformats.org/officeDocument/2006/relationships/notesSlide" Target="/ppt/notesSlides/notesSlide15.xml" Id="R7f5ac8bf866443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c824c35b486c48a1" /><Relationship Type="http://schemas.openxmlformats.org/officeDocument/2006/relationships/notesSlide" Target="/ppt/notesSlides/notesSlide16.xml" Id="R100031216f054c4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7f90aa367e745b4" /><Relationship Type="http://schemas.openxmlformats.org/officeDocument/2006/relationships/notesSlide" Target="/ppt/notesSlides/notesSlide17.xml" Id="R5272f5c3fec146d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c1151f3b673e46f8" /><Relationship Type="http://schemas.openxmlformats.org/officeDocument/2006/relationships/notesSlide" Target="/ppt/notesSlides/notesSlide18.xml" Id="Rd83470b68cd5466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7b75b4be3f05441a" /><Relationship Type="http://schemas.openxmlformats.org/officeDocument/2006/relationships/notesSlide" Target="/ppt/notesSlides/notesSlide19.xml" Id="Redbe657b6033412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7c94e6d1b32346a7" /><Relationship Type="http://schemas.openxmlformats.org/officeDocument/2006/relationships/notesSlide" Target="/ppt/notesSlides/notesSlide20.xml" Id="Rf1619a6608644a7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4180d7e9ef94d11" /><Relationship Type="http://schemas.openxmlformats.org/officeDocument/2006/relationships/notesSlide" Target="/ppt/notesSlides/notesSlide21.xml" Id="R8f5a1b778a6a4dbe" /></Relationships>
</file>

<file path=ppt/slides/slide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lesson-number">
            <a:extLst xmlns:a="http://schemas.openxmlformats.org/drawingml/2006/main">
              <a:ext uri="{FF2B5EF4-FFF2-40B4-BE49-F238E27FC236}">
                <a16:creationId xmlns:a16="http://schemas.microsoft.com/office/drawing/2014/main" id="{92A5F392-24F9-41B2-99FA-3A5DFC3DB5C0}"/>
              </a:ext>
            </a:extLst>
          </p:cNvPr>
          <p:cNvSpPr>
            <a:spLocks xmlns:a="http://schemas.openxmlformats.org/drawingml/2006/main" noGrp="1"/>
          </p:cNvSpPr>
          <p:nvPr/>
        </p:nvSpPr>
        <p:spPr>
          <a:xfrm xmlns:a="http://schemas.openxmlformats.org/drawingml/2006/main">
            <a:off x="609600" y="514350"/>
            <a:ext cx="1905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800" b="1">
                <a:solidFill>
                  <a:srgbClr val="AD594C"/>
                </a:solidFill>
                <a:latin typeface="Calibri"/>
                <a:ea typeface="Calibri"/>
                <a:cs typeface="Calibri"/>
              </a:defRPr>
            </a:defPPr>
            <a:lvl1pPr>
              <a:buNone/>
              <a:defRPr sz="4800" b="1">
                <a:solidFill>
                  <a:srgbClr val="AD594C"/>
                </a:solidFill>
                <a:latin typeface="Calibri"/>
                <a:ea typeface="Calibri"/>
                <a:cs typeface="Calibri"/>
              </a:defRPr>
            </a:lvl1pPr>
            <a:lvl2pPr>
              <a:buNone/>
              <a:defRPr sz="4800" b="1">
                <a:solidFill>
                  <a:srgbClr val="AD594C"/>
                </a:solidFill>
                <a:latin typeface="Calibri"/>
                <a:ea typeface="Calibri"/>
                <a:cs typeface="Calibri"/>
              </a:defRPr>
            </a:lvl2pPr>
            <a:lvl3pPr>
              <a:buNone/>
              <a:defRPr sz="4800" b="1">
                <a:solidFill>
                  <a:srgbClr val="AD594C"/>
                </a:solidFill>
                <a:latin typeface="Calibri"/>
                <a:ea typeface="Calibri"/>
                <a:cs typeface="Calibri"/>
              </a:defRPr>
            </a:lvl3pPr>
            <a:lvl4pPr>
              <a:buNone/>
              <a:defRPr sz="4800" b="1">
                <a:solidFill>
                  <a:srgbClr val="AD594C"/>
                </a:solidFill>
                <a:latin typeface="Calibri"/>
                <a:ea typeface="Calibri"/>
                <a:cs typeface="Calibri"/>
              </a:defRPr>
            </a:lvl4pPr>
            <a:lvl5pPr>
              <a:buNone/>
              <a:defRPr sz="4800" b="1">
                <a:solidFill>
                  <a:srgbClr val="AD594C"/>
                </a:solidFill>
                <a:latin typeface="Calibri"/>
                <a:ea typeface="Calibri"/>
                <a:cs typeface="Calibri"/>
              </a:defRPr>
            </a:lvl5pPr>
            <a:lvl6pPr>
              <a:buNone/>
              <a:defRPr sz="4800" b="1">
                <a:solidFill>
                  <a:srgbClr val="AD594C"/>
                </a:solidFill>
                <a:latin typeface="Calibri"/>
                <a:ea typeface="Calibri"/>
                <a:cs typeface="Calibri"/>
              </a:defRPr>
            </a:lvl6pPr>
            <a:lvl7pPr>
              <a:buNone/>
              <a:defRPr sz="4800" b="1">
                <a:solidFill>
                  <a:srgbClr val="AD594C"/>
                </a:solidFill>
                <a:latin typeface="Calibri"/>
                <a:ea typeface="Calibri"/>
                <a:cs typeface="Calibri"/>
              </a:defRPr>
            </a:lvl7pPr>
            <a:lvl8pPr>
              <a:buNone/>
              <a:defRPr sz="4800" b="1">
                <a:solidFill>
                  <a:srgbClr val="AD594C"/>
                </a:solidFill>
                <a:latin typeface="Calibri"/>
                <a:ea typeface="Calibri"/>
                <a:cs typeface="Calibri"/>
              </a:defRPr>
            </a:lvl8pPr>
            <a:lvl9pPr>
              <a:buNone/>
              <a:defRPr sz="4800" b="1">
                <a:solidFill>
                  <a:srgbClr val="AD594C"/>
                </a:solidFill>
                <a:latin typeface="Calibri"/>
                <a:ea typeface="Calibri"/>
                <a:cs typeface="Calibri"/>
              </a:defRPr>
            </a:lvl9pPr>
          </a:lstStyle>
          <a:p xmlns:a="http://schemas.openxmlformats.org/drawingml/2006/main">
            <a:pPr>
              <a:buNone/>
              <a:defRPr sz="4800" b="1">
                <a:solidFill>
                  <a:srgbClr val="AD594C"/>
                </a:solidFill>
                <a:latin typeface="Calibri"/>
                <a:ea typeface="Calibri"/>
                <a:cs typeface="Calibri"/>
              </a:defRPr>
            </a:pPr>
            <a:r>
              <a:rPr sz="4800" b="1">
                <a:solidFill>
                  <a:srgbClr val="AD594C"/>
                </a:solidFill>
                <a:latin typeface="Calibri"/>
                <a:ea typeface="Calibri"/>
                <a:cs typeface="Calibri"/>
              </a:rPr>
              <a:t>32</a:t>
            </a:r>
          </a:p>
        </p:txBody>
      </p:sp>
      <p:sp>
        <p:nvSpPr>
          <p:cNvPr id="2" name="cover-title">
            <a:extLst xmlns:a="http://schemas.openxmlformats.org/drawingml/2006/main">
              <a:ext uri="{FF2B5EF4-FFF2-40B4-BE49-F238E27FC236}">
                <a16:creationId xmlns:a16="http://schemas.microsoft.com/office/drawing/2014/main" id="{F120769E-172E-4CA9-AC10-03BB4C77B230}"/>
              </a:ext>
            </a:extLst>
          </p:cNvPr>
          <p:cNvSpPr>
            <a:spLocks xmlns:a="http://schemas.openxmlformats.org/drawingml/2006/main" noGrp="1"/>
          </p:cNvSpPr>
          <p:nvPr/>
        </p:nvSpPr>
        <p:spPr>
          <a:xfrm xmlns:a="http://schemas.openxmlformats.org/drawingml/2006/main">
            <a:off x="609600" y="1600200"/>
            <a:ext cx="59055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200" b="1">
                <a:solidFill>
                  <a:srgbClr val="193342"/>
                </a:solidFill>
                <a:latin typeface="Calibri"/>
                <a:ea typeface="Calibri"/>
                <a:cs typeface="Calibri"/>
              </a:defRPr>
            </a:defPPr>
            <a:lvl1pPr>
              <a:buNone/>
              <a:defRPr sz="4200" b="1">
                <a:solidFill>
                  <a:srgbClr val="193342"/>
                </a:solidFill>
                <a:latin typeface="Calibri"/>
                <a:ea typeface="Calibri"/>
                <a:cs typeface="Calibri"/>
              </a:defRPr>
            </a:lvl1pPr>
            <a:lvl2pPr>
              <a:buNone/>
              <a:defRPr sz="4200" b="1">
                <a:solidFill>
                  <a:srgbClr val="193342"/>
                </a:solidFill>
                <a:latin typeface="Calibri"/>
                <a:ea typeface="Calibri"/>
                <a:cs typeface="Calibri"/>
              </a:defRPr>
            </a:lvl2pPr>
            <a:lvl3pPr>
              <a:buNone/>
              <a:defRPr sz="4200" b="1">
                <a:solidFill>
                  <a:srgbClr val="193342"/>
                </a:solidFill>
                <a:latin typeface="Calibri"/>
                <a:ea typeface="Calibri"/>
                <a:cs typeface="Calibri"/>
              </a:defRPr>
            </a:lvl3pPr>
            <a:lvl4pPr>
              <a:buNone/>
              <a:defRPr sz="4200" b="1">
                <a:solidFill>
                  <a:srgbClr val="193342"/>
                </a:solidFill>
                <a:latin typeface="Calibri"/>
                <a:ea typeface="Calibri"/>
                <a:cs typeface="Calibri"/>
              </a:defRPr>
            </a:lvl4pPr>
            <a:lvl5pPr>
              <a:buNone/>
              <a:defRPr sz="4200" b="1">
                <a:solidFill>
                  <a:srgbClr val="193342"/>
                </a:solidFill>
                <a:latin typeface="Calibri"/>
                <a:ea typeface="Calibri"/>
                <a:cs typeface="Calibri"/>
              </a:defRPr>
            </a:lvl5pPr>
            <a:lvl6pPr>
              <a:buNone/>
              <a:defRPr sz="4200" b="1">
                <a:solidFill>
                  <a:srgbClr val="193342"/>
                </a:solidFill>
                <a:latin typeface="Calibri"/>
                <a:ea typeface="Calibri"/>
                <a:cs typeface="Calibri"/>
              </a:defRPr>
            </a:lvl6pPr>
            <a:lvl7pPr>
              <a:buNone/>
              <a:defRPr sz="4200" b="1">
                <a:solidFill>
                  <a:srgbClr val="193342"/>
                </a:solidFill>
                <a:latin typeface="Calibri"/>
                <a:ea typeface="Calibri"/>
                <a:cs typeface="Calibri"/>
              </a:defRPr>
            </a:lvl7pPr>
            <a:lvl8pPr>
              <a:buNone/>
              <a:defRPr sz="4200" b="1">
                <a:solidFill>
                  <a:srgbClr val="193342"/>
                </a:solidFill>
                <a:latin typeface="Calibri"/>
                <a:ea typeface="Calibri"/>
                <a:cs typeface="Calibri"/>
              </a:defRPr>
            </a:lvl8pPr>
            <a:lvl9pPr>
              <a:buNone/>
              <a:defRPr sz="4200" b="1">
                <a:solidFill>
                  <a:srgbClr val="193342"/>
                </a:solidFill>
                <a:latin typeface="Calibri"/>
                <a:ea typeface="Calibri"/>
                <a:cs typeface="Calibri"/>
              </a:defRPr>
            </a:lvl9pPr>
          </a:lstStyle>
          <a:p xmlns:a="http://schemas.openxmlformats.org/drawingml/2006/main">
            <a:pPr>
              <a:buNone/>
              <a:defRPr sz="4200" b="1">
                <a:solidFill>
                  <a:srgbClr val="193342"/>
                </a:solidFill>
                <a:latin typeface="Calibri"/>
                <a:ea typeface="Calibri"/>
                <a:cs typeface="Calibri"/>
              </a:defRPr>
            </a:pPr>
            <a:r>
              <a:rPr sz="4200" b="1">
                <a:solidFill>
                  <a:srgbClr val="193342"/>
                </a:solidFill>
                <a:latin typeface="Calibri"/>
                <a:ea typeface="Calibri"/>
                <a:cs typeface="Calibri"/>
              </a:rPr>
              <a:t>Gemini й Antigravity: підключення, навички та команди</a:t>
            </a:r>
          </a:p>
        </p:txBody>
      </p:sp>
      <p:pic>
        <p:nvPicPr>
          <p:cNvPr id="3" name="">
            <a:extLst xmlns:a="http://schemas.openxmlformats.org/drawingml/2006/main">
              <a:ext uri="{FF2B5EF4-FFF2-40B4-BE49-F238E27FC236}">
                <a16:creationId xmlns:a16="http://schemas.microsoft.com/office/drawing/2014/main" id="{5E671D75-86A2-4E1A-B4AB-5793A4CBA2A5}"/>
              </a:ext>
            </a:extLst>
          </p:cNvPr>
          <p:cNvPicPr>
            <a:picLocks xmlns:a="http://schemas.openxmlformats.org/drawingml/2006/main" noChangeAspect="1"/>
          </p:cNvPicPr>
          <p:nvPr/>
        </p:nvPicPr>
        <p:blipFill>
          <a:blip xmlns:r="http://schemas.openxmlformats.org/officeDocument/2006/relationships" xmlns:a="http://schemas.openxmlformats.org/drawingml/2006/main" r:embed="R4372e8465cf04654"/>
          <a:stretch xmlns:a="http://schemas.openxmlformats.org/drawingml/2006/main"/>
        </p:blipFill>
        <p:spPr>
          <a:xfrm xmlns:a="http://schemas.openxmlformats.org/drawingml/2006/main">
            <a:off x="6858000" y="1720850"/>
            <a:ext cx="4724400" cy="3149600"/>
          </a:xfrm>
          <a:prstGeom xmlns:a="http://schemas.openxmlformats.org/drawingml/2006/main" prst="rect">
            <a:avLst/>
          </a:prstGeom>
        </p:spPr>
      </p:pic>
      <p:sp>
        <p:nvSpPr>
          <p:cNvPr id="4" name="duration">
            <a:extLst xmlns:a="http://schemas.openxmlformats.org/drawingml/2006/main">
              <a:ext uri="{FF2B5EF4-FFF2-40B4-BE49-F238E27FC236}">
                <a16:creationId xmlns:a16="http://schemas.microsoft.com/office/drawing/2014/main" id="{4404A12E-F5E9-481F-8E77-9FF0802C1FDE}"/>
              </a:ext>
            </a:extLst>
          </p:cNvPr>
          <p:cNvSpPr>
            <a:spLocks xmlns:a="http://schemas.openxmlformats.org/drawingml/2006/main" noGrp="1"/>
          </p:cNvSpPr>
          <p:nvPr/>
        </p:nvSpPr>
        <p:spPr>
          <a:xfrm xmlns:a="http://schemas.openxmlformats.org/drawingml/2006/main">
            <a:off x="609600" y="57150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536772"/>
                </a:solidFill>
                <a:latin typeface="Calibri"/>
                <a:ea typeface="Calibri"/>
                <a:cs typeface="Calibri"/>
              </a:defRPr>
            </a:defPPr>
            <a:lvl1pPr>
              <a:buNone/>
              <a:defRPr sz="2100" b="0">
                <a:solidFill>
                  <a:srgbClr val="536772"/>
                </a:solidFill>
                <a:latin typeface="Calibri"/>
                <a:ea typeface="Calibri"/>
                <a:cs typeface="Calibri"/>
              </a:defRPr>
            </a:lvl1pPr>
            <a:lvl2pPr>
              <a:buNone/>
              <a:defRPr sz="2100" b="0">
                <a:solidFill>
                  <a:srgbClr val="536772"/>
                </a:solidFill>
                <a:latin typeface="Calibri"/>
                <a:ea typeface="Calibri"/>
                <a:cs typeface="Calibri"/>
              </a:defRPr>
            </a:lvl2pPr>
            <a:lvl3pPr>
              <a:buNone/>
              <a:defRPr sz="2100" b="0">
                <a:solidFill>
                  <a:srgbClr val="536772"/>
                </a:solidFill>
                <a:latin typeface="Calibri"/>
                <a:ea typeface="Calibri"/>
                <a:cs typeface="Calibri"/>
              </a:defRPr>
            </a:lvl3pPr>
            <a:lvl4pPr>
              <a:buNone/>
              <a:defRPr sz="2100" b="0">
                <a:solidFill>
                  <a:srgbClr val="536772"/>
                </a:solidFill>
                <a:latin typeface="Calibri"/>
                <a:ea typeface="Calibri"/>
                <a:cs typeface="Calibri"/>
              </a:defRPr>
            </a:lvl4pPr>
            <a:lvl5pPr>
              <a:buNone/>
              <a:defRPr sz="2100" b="0">
                <a:solidFill>
                  <a:srgbClr val="536772"/>
                </a:solidFill>
                <a:latin typeface="Calibri"/>
                <a:ea typeface="Calibri"/>
                <a:cs typeface="Calibri"/>
              </a:defRPr>
            </a:lvl5pPr>
            <a:lvl6pPr>
              <a:buNone/>
              <a:defRPr sz="2100" b="0">
                <a:solidFill>
                  <a:srgbClr val="536772"/>
                </a:solidFill>
                <a:latin typeface="Calibri"/>
                <a:ea typeface="Calibri"/>
                <a:cs typeface="Calibri"/>
              </a:defRPr>
            </a:lvl6pPr>
            <a:lvl7pPr>
              <a:buNone/>
              <a:defRPr sz="2100" b="0">
                <a:solidFill>
                  <a:srgbClr val="536772"/>
                </a:solidFill>
                <a:latin typeface="Calibri"/>
                <a:ea typeface="Calibri"/>
                <a:cs typeface="Calibri"/>
              </a:defRPr>
            </a:lvl7pPr>
            <a:lvl8pPr>
              <a:buNone/>
              <a:defRPr sz="2100" b="0">
                <a:solidFill>
                  <a:srgbClr val="536772"/>
                </a:solidFill>
                <a:latin typeface="Calibri"/>
                <a:ea typeface="Calibri"/>
                <a:cs typeface="Calibri"/>
              </a:defRPr>
            </a:lvl8pPr>
            <a:lvl9pPr>
              <a:buNone/>
              <a:defRPr sz="2100" b="0">
                <a:solidFill>
                  <a:srgbClr val="536772"/>
                </a:solidFill>
                <a:latin typeface="Calibri"/>
                <a:ea typeface="Calibri"/>
                <a:cs typeface="Calibri"/>
              </a:defRPr>
            </a:lvl9pPr>
          </a:lstStyle>
          <a:p xmlns:a="http://schemas.openxmlformats.org/drawingml/2006/main">
            <a:pPr>
              <a:buNone/>
              <a:defRPr sz="2100" b="0">
                <a:solidFill>
                  <a:srgbClr val="536772"/>
                </a:solidFill>
                <a:latin typeface="Calibri"/>
                <a:ea typeface="Calibri"/>
                <a:cs typeface="Calibri"/>
              </a:defRPr>
            </a:pPr>
            <a:r>
              <a:rPr sz="2100" b="0">
                <a:solidFill>
                  <a:srgbClr val="536772"/>
                </a:solidFill>
                <a:latin typeface="Calibri"/>
                <a:ea typeface="Calibri"/>
                <a:cs typeface="Calibri"/>
              </a:rPr>
              <a:t>90 хвилин</a:t>
            </a:r>
          </a:p>
        </p:txBody>
      </p:sp>
      <p:sp>
        <p:nvSpPr>
          <p:cNvPr id="5" name="source-footer">
            <a:extLst xmlns:a="http://schemas.openxmlformats.org/drawingml/2006/main">
              <a:ext uri="{FF2B5EF4-FFF2-40B4-BE49-F238E27FC236}">
                <a16:creationId xmlns:a16="http://schemas.microsoft.com/office/drawing/2014/main" id="{047F9FBA-5FFA-4776-8049-A6678311EFF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a:t>
            </a:r>
          </a:p>
        </p:txBody>
      </p:sp>
      <p:sp>
        <p:nvSpPr>
          <p:cNvPr id="6" name="slide-number">
            <a:extLst xmlns:a="http://schemas.openxmlformats.org/drawingml/2006/main">
              <a:ext uri="{FF2B5EF4-FFF2-40B4-BE49-F238E27FC236}">
                <a16:creationId xmlns:a16="http://schemas.microsoft.com/office/drawing/2014/main" id="{C1EF209B-ED7C-4EB1-8F8D-89CBE061997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 / 21</a:t>
            </a:r>
          </a:p>
        </p:txBody>
      </p:sp>
      <p:sp>
        <p:nvSpPr>
          <p:cNvPr id="8" name="school-brand">
            <a:extLst xmlns:a="http://schemas.openxmlformats.org/drawingml/2006/main">
              <a:ext uri="{FF2B5EF4-FFF2-40B4-BE49-F238E27FC236}">
                <a16:creationId xmlns:a16="http://schemas.microsoft.com/office/drawing/2014/main" id="{ADBB32CD-C0BB-4CCE-AB83-F750269E2167}"/>
              </a:ext>
            </a:extLst>
          </p:cNvPr>
          <p:cNvSpPr>
            <a:spLocks xmlns:a="http://schemas.openxmlformats.org/drawingml/2006/main" noGrp="1"/>
          </p:cNvSpPr>
          <p:nvPr/>
        </p:nvSpPr>
        <p:spPr>
          <a:xfrm xmlns:a="http://schemas.openxmlformats.org/drawingml/2006/main">
            <a:off x="2857500" y="733425"/>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AD594C"/>
                </a:solidFill>
                <a:latin typeface="Calibri"/>
                <a:ea typeface="Calibri"/>
                <a:cs typeface="Calibri"/>
              </a:defRPr>
            </a:defPPr>
            <a:lvl1pPr>
              <a:defRPr sz="2100" b="1">
                <a:solidFill>
                  <a:srgbClr val="AD594C"/>
                </a:solidFill>
                <a:latin typeface="Calibri"/>
                <a:ea typeface="Calibri"/>
                <a:cs typeface="Calibri"/>
              </a:defRPr>
            </a:lvl1pPr>
            <a:lvl2pPr>
              <a:defRPr sz="2100" b="1">
                <a:solidFill>
                  <a:srgbClr val="AD594C"/>
                </a:solidFill>
                <a:latin typeface="Calibri"/>
                <a:ea typeface="Calibri"/>
                <a:cs typeface="Calibri"/>
              </a:defRPr>
            </a:lvl2pPr>
            <a:lvl3pPr>
              <a:defRPr sz="2100" b="1">
                <a:solidFill>
                  <a:srgbClr val="AD594C"/>
                </a:solidFill>
                <a:latin typeface="Calibri"/>
                <a:ea typeface="Calibri"/>
                <a:cs typeface="Calibri"/>
              </a:defRPr>
            </a:lvl3pPr>
            <a:lvl4pPr>
              <a:defRPr sz="2100" b="1">
                <a:solidFill>
                  <a:srgbClr val="AD594C"/>
                </a:solidFill>
                <a:latin typeface="Calibri"/>
                <a:ea typeface="Calibri"/>
                <a:cs typeface="Calibri"/>
              </a:defRPr>
            </a:lvl4pPr>
            <a:lvl5pPr>
              <a:defRPr sz="2100" b="1">
                <a:solidFill>
                  <a:srgbClr val="AD594C"/>
                </a:solidFill>
                <a:latin typeface="Calibri"/>
                <a:ea typeface="Calibri"/>
                <a:cs typeface="Calibri"/>
              </a:defRPr>
            </a:lvl5pPr>
            <a:lvl6pPr>
              <a:defRPr sz="2100" b="1">
                <a:solidFill>
                  <a:srgbClr val="AD594C"/>
                </a:solidFill>
                <a:latin typeface="Calibri"/>
                <a:ea typeface="Calibri"/>
                <a:cs typeface="Calibri"/>
              </a:defRPr>
            </a:lvl6pPr>
            <a:lvl7pPr>
              <a:defRPr sz="2100" b="1">
                <a:solidFill>
                  <a:srgbClr val="AD594C"/>
                </a:solidFill>
                <a:latin typeface="Calibri"/>
                <a:ea typeface="Calibri"/>
                <a:cs typeface="Calibri"/>
              </a:defRPr>
            </a:lvl7pPr>
            <a:lvl8pPr>
              <a:defRPr sz="2100" b="1">
                <a:solidFill>
                  <a:srgbClr val="AD594C"/>
                </a:solidFill>
                <a:latin typeface="Calibri"/>
                <a:ea typeface="Calibri"/>
                <a:cs typeface="Calibri"/>
              </a:defRPr>
            </a:lvl8pPr>
            <a:lvl9pPr>
              <a:defRPr sz="2100" b="1">
                <a:solidFill>
                  <a:srgbClr val="AD594C"/>
                </a:solidFill>
                <a:latin typeface="Calibri"/>
                <a:ea typeface="Calibri"/>
                <a:cs typeface="Calibri"/>
              </a:defRPr>
            </a:lvl9pPr>
          </a:lstStyle>
          <a:p xmlns:a="http://schemas.openxmlformats.org/drawingml/2006/main">
            <a:pPr>
              <a:defRPr sz="2100" b="1">
                <a:solidFill>
                  <a:srgbClr val="AD594C"/>
                </a:solidFill>
                <a:latin typeface="Calibri"/>
                <a:ea typeface="Calibri"/>
                <a:cs typeface="Calibri"/>
              </a:defRPr>
            </a:pPr>
            <a:r>
              <a:rPr sz="2100" b="1">
                <a:solidFill>
                  <a:srgbClr val="AD594C"/>
                </a:solidFill>
                <a:latin typeface="Calibri"/>
                <a:ea typeface="Calibri"/>
                <a:cs typeface="Calibri"/>
              </a:rPr>
              <a:t>КОД ОПОРУ</a:t>
            </a:r>
          </a:p>
        </p:txBody>
      </p:sp>
    </p:spTree>
    <p:extLst>
      <p:ext uri="{BB962C8B-B14F-4D97-AF65-F5344CB8AC3E}">
        <p14:creationId xmlns:p14="http://schemas.microsoft.com/office/powerpoint/2010/main" val="165472967"/>
      </p:ext>
    </p:extLst>
  </p:cSld>
</p:sld>
</file>

<file path=ppt/slides/slide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05BCF8EA-C8A9-4CEA-ACD9-D0FE69F984A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Результат заняття</a:t>
            </a:r>
          </a:p>
        </p:txBody>
      </p:sp>
      <p:sp>
        <p:nvSpPr>
          <p:cNvPr id="2" name="body">
            <a:extLst xmlns:a="http://schemas.openxmlformats.org/drawingml/2006/main">
              <a:ext uri="{FF2B5EF4-FFF2-40B4-BE49-F238E27FC236}">
                <a16:creationId xmlns:a16="http://schemas.microsoft.com/office/drawing/2014/main" id="{524DE8A0-9CAA-4601-8608-B3AD2E062F11}"/>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Розрізните підключення даних, збережену інструкцію й роботу з файлами.</a:t>
            </a:r>
          </a:p>
        </p:txBody>
      </p:sp>
      <p:sp>
        <p:nvSpPr>
          <p:cNvPr id="3" name="body">
            <a:extLst xmlns:a="http://schemas.openxmlformats.org/drawingml/2006/main">
              <a:ext uri="{FF2B5EF4-FFF2-40B4-BE49-F238E27FC236}">
                <a16:creationId xmlns:a16="http://schemas.microsoft.com/office/drawing/2014/main" id="{DFB32137-300D-4804-AB6D-418884C29ED6}"/>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Додасте посилання до копії сайту й перевірите його клавіатурою.</a:t>
            </a:r>
          </a:p>
        </p:txBody>
      </p:sp>
      <p:sp>
        <p:nvSpPr>
          <p:cNvPr id="4" name="body">
            <a:extLst xmlns:a="http://schemas.openxmlformats.org/drawingml/2006/main">
              <a:ext uri="{FF2B5EF4-FFF2-40B4-BE49-F238E27FC236}">
                <a16:creationId xmlns:a16="http://schemas.microsoft.com/office/drawing/2014/main" id="{494C909C-AE8F-42BC-8FFE-BFF387515C6B}"/>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Збережете фактичні результати в review.txt і розпізнаєте команди App.</a:t>
            </a:r>
          </a:p>
        </p:txBody>
      </p:sp>
      <p:sp>
        <p:nvSpPr>
          <p:cNvPr id="5" name="source-footer">
            <a:extLst xmlns:a="http://schemas.openxmlformats.org/drawingml/2006/main">
              <a:ext uri="{FF2B5EF4-FFF2-40B4-BE49-F238E27FC236}">
                <a16:creationId xmlns:a16="http://schemas.microsoft.com/office/drawing/2014/main" id="{0FF65AFA-D74E-486E-93C0-53858377A31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a:t>
            </a:r>
          </a:p>
        </p:txBody>
      </p:sp>
      <p:sp>
        <p:nvSpPr>
          <p:cNvPr id="6" name="slide-number">
            <a:extLst xmlns:a="http://schemas.openxmlformats.org/drawingml/2006/main">
              <a:ext uri="{FF2B5EF4-FFF2-40B4-BE49-F238E27FC236}">
                <a16:creationId xmlns:a16="http://schemas.microsoft.com/office/drawing/2014/main" id="{7763EB0E-7781-4E96-840D-2BEB074AAFD3}"/>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 / 21</a:t>
            </a:r>
          </a:p>
        </p:txBody>
      </p:sp>
    </p:spTree>
    <p:extLst>
      <p:ext uri="{BB962C8B-B14F-4D97-AF65-F5344CB8AC3E}">
        <p14:creationId xmlns:p14="http://schemas.microsoft.com/office/powerpoint/2010/main" val="160968470"/>
      </p:ext>
    </p:extLst>
  </p:cSld>
</p:sld>
</file>

<file path=ppt/slides/slide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5452764C-3305-498D-A593-5D3B141DA244}"/>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Потреба та інструмент (1/2)</a:t>
            </a:r>
          </a:p>
        </p:txBody>
      </p:sp>
      <p:pic>
        <p:nvPicPr>
          <p:cNvPr id="2" name="">
            <a:extLst xmlns:a="http://schemas.openxmlformats.org/drawingml/2006/main">
              <a:ext uri="{FF2B5EF4-FFF2-40B4-BE49-F238E27FC236}">
                <a16:creationId xmlns:a16="http://schemas.microsoft.com/office/drawing/2014/main" id="{307687E4-542A-428E-90FF-CD607BCAB0D0}"/>
              </a:ext>
            </a:extLst>
          </p:cNvPr>
          <p:cNvPicPr>
            <a:picLocks xmlns:a="http://schemas.openxmlformats.org/drawingml/2006/main" noChangeAspect="1"/>
          </p:cNvPicPr>
          <p:nvPr/>
        </p:nvPicPr>
        <p:blipFill>
          <a:blip xmlns:r="http://schemas.openxmlformats.org/officeDocument/2006/relationships" xmlns:a="http://schemas.openxmlformats.org/drawingml/2006/main" r:embed="R2fc28e2af2a34b1c"/>
          <a:srcRect xmlns:a="http://schemas.openxmlformats.org/drawingml/2006/main" l="2433" t="0" r="2433" b="51035"/>
          <a:stretch xmlns:a="http://schemas.openxmlformats.org/drawingml/2006/main"/>
        </p:blipFill>
        <p:spPr>
          <a:xfrm xmlns:a="http://schemas.openxmlformats.org/drawingml/2006/main">
            <a:off x="609600" y="1864869"/>
            <a:ext cx="10972800" cy="3318762"/>
          </a:xfrm>
          <a:prstGeom xmlns:a="http://schemas.openxmlformats.org/drawingml/2006/main" prst="rect">
            <a:avLst/>
          </a:prstGeom>
        </p:spPr>
      </p:pic>
      <p:sp>
        <p:nvSpPr>
          <p:cNvPr id="3" name="visual-caption">
            <a:extLst xmlns:a="http://schemas.openxmlformats.org/drawingml/2006/main">
              <a:ext uri="{FF2B5EF4-FFF2-40B4-BE49-F238E27FC236}">
                <a16:creationId xmlns:a16="http://schemas.microsoft.com/office/drawing/2014/main" id="{F48493AF-A8B1-453E-8461-11B03B09B744}"/>
              </a:ext>
            </a:extLst>
          </p:cNvPr>
          <p:cNvSpPr>
            <a:spLocks xmlns:a="http://schemas.openxmlformats.org/drawingml/2006/main" noGrp="1"/>
          </p:cNvSpPr>
          <p:nvPr/>
        </p:nvSpPr>
        <p:spPr>
          <a:xfrm xmlns:a="http://schemas.openxmlformats.org/drawingml/2006/main">
            <a:off x="609600" y="55054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Connected App дає дозволений доступ до сервісу. Gem або skill зберігає правила відповіді. Antigravity працює з приєднаною папкою.</a:t>
            </a:r>
          </a:p>
        </p:txBody>
      </p:sp>
      <p:sp>
        <p:nvSpPr>
          <p:cNvPr id="4" name="source-footer">
            <a:extLst xmlns:a="http://schemas.openxmlformats.org/drawingml/2006/main">
              <a:ext uri="{FF2B5EF4-FFF2-40B4-BE49-F238E27FC236}">
                <a16:creationId xmlns:a16="http://schemas.microsoft.com/office/drawing/2014/main" id="{D148FCDE-1FBE-424A-9BB4-3776BFDDFDB0}"/>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0–8 хв</a:t>
            </a:r>
          </a:p>
        </p:txBody>
      </p:sp>
      <p:sp>
        <p:nvSpPr>
          <p:cNvPr id="5" name="slide-number">
            <a:extLst xmlns:a="http://schemas.openxmlformats.org/drawingml/2006/main">
              <a:ext uri="{FF2B5EF4-FFF2-40B4-BE49-F238E27FC236}">
                <a16:creationId xmlns:a16="http://schemas.microsoft.com/office/drawing/2014/main" id="{580FE66C-F257-4699-8F0D-3C19F8D64D0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3 / 21</a:t>
            </a:r>
          </a:p>
        </p:txBody>
      </p:sp>
    </p:spTree>
    <p:extLst>
      <p:ext uri="{BB962C8B-B14F-4D97-AF65-F5344CB8AC3E}">
        <p14:creationId xmlns:p14="http://schemas.microsoft.com/office/powerpoint/2010/main" val="2022346736"/>
      </p:ext>
    </p:extLst>
  </p:cSld>
</p:sld>
</file>

<file path=ppt/slides/slide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C5511B85-CE32-431D-ABC5-EE8144A714A6}"/>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Потреба та інструмент (2/2)</a:t>
            </a:r>
          </a:p>
        </p:txBody>
      </p:sp>
      <p:pic>
        <p:nvPicPr>
          <p:cNvPr id="2" name="">
            <a:extLst xmlns:a="http://schemas.openxmlformats.org/drawingml/2006/main">
              <a:ext uri="{FF2B5EF4-FFF2-40B4-BE49-F238E27FC236}">
                <a16:creationId xmlns:a16="http://schemas.microsoft.com/office/drawing/2014/main" id="{8BEA0DDF-94D2-4083-8700-2543BA028F79}"/>
              </a:ext>
            </a:extLst>
          </p:cNvPr>
          <p:cNvPicPr>
            <a:picLocks xmlns:a="http://schemas.openxmlformats.org/drawingml/2006/main" noChangeAspect="1"/>
          </p:cNvPicPr>
          <p:nvPr/>
        </p:nvPicPr>
        <p:blipFill>
          <a:blip xmlns:r="http://schemas.openxmlformats.org/officeDocument/2006/relationships" xmlns:a="http://schemas.openxmlformats.org/drawingml/2006/main" r:embed="R8cfbc11e747e4f47"/>
          <a:srcRect xmlns:a="http://schemas.openxmlformats.org/drawingml/2006/main" l="2433" t="51035" r="2433" b="0"/>
          <a:stretch xmlns:a="http://schemas.openxmlformats.org/drawingml/2006/main"/>
        </p:blipFill>
        <p:spPr>
          <a:xfrm xmlns:a="http://schemas.openxmlformats.org/drawingml/2006/main">
            <a:off x="609600" y="2222057"/>
            <a:ext cx="10972800" cy="3318762"/>
          </a:xfrm>
          <a:prstGeom xmlns:a="http://schemas.openxmlformats.org/drawingml/2006/main" prst="rect">
            <a:avLst/>
          </a:prstGeom>
        </p:spPr>
      </p:pic>
      <p:sp>
        <p:nvSpPr>
          <p:cNvPr id="3" name="source-footer">
            <a:extLst xmlns:a="http://schemas.openxmlformats.org/drawingml/2006/main">
              <a:ext uri="{FF2B5EF4-FFF2-40B4-BE49-F238E27FC236}">
                <a16:creationId xmlns:a16="http://schemas.microsoft.com/office/drawing/2014/main" id="{9E556139-A608-4349-8ED0-F08F2F44F343}"/>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0–8 хв</a:t>
            </a:r>
          </a:p>
        </p:txBody>
      </p:sp>
      <p:sp>
        <p:nvSpPr>
          <p:cNvPr id="4" name="slide-number">
            <a:extLst xmlns:a="http://schemas.openxmlformats.org/drawingml/2006/main">
              <a:ext uri="{FF2B5EF4-FFF2-40B4-BE49-F238E27FC236}">
                <a16:creationId xmlns:a16="http://schemas.microsoft.com/office/drawing/2014/main" id="{F56EEC6A-331B-44B1-93CD-39E7F9EDC66F}"/>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4 / 21</a:t>
            </a:r>
          </a:p>
        </p:txBody>
      </p:sp>
    </p:spTree>
    <p:extLst>
      <p:ext uri="{BB962C8B-B14F-4D97-AF65-F5344CB8AC3E}">
        <p14:creationId xmlns:p14="http://schemas.microsoft.com/office/powerpoint/2010/main" val="1353023042"/>
      </p:ext>
    </p:extLst>
  </p:cSld>
</p:sld>
</file>

<file path=ppt/slides/slide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793AF0DB-B56F-43D2-8C3E-E3FEFC5982F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Наявний сценарій у Drive</a:t>
            </a:r>
          </a:p>
        </p:txBody>
      </p:sp>
      <p:sp>
        <p:nvSpPr>
          <p:cNvPr id="2" name="step-number">
            <a:extLst xmlns:a="http://schemas.openxmlformats.org/drawingml/2006/main">
              <a:ext uri="{FF2B5EF4-FFF2-40B4-BE49-F238E27FC236}">
                <a16:creationId xmlns:a16="http://schemas.microsoft.com/office/drawing/2014/main" id="{692583F9-113C-4614-B4DC-D1A6CEA86AE3}"/>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D43919E8-C669-4631-972A-F40D8090D590}"/>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Gemini: Customize → Connectors, за потреби More.</a:t>
            </a:r>
          </a:p>
        </p:txBody>
      </p:sp>
      <p:sp>
        <p:nvSpPr>
          <p:cNvPr id="4" name="step-number">
            <a:extLst xmlns:a="http://schemas.openxmlformats.org/drawingml/2006/main">
              <a:ext uri="{FF2B5EF4-FFF2-40B4-BE49-F238E27FC236}">
                <a16:creationId xmlns:a16="http://schemas.microsoft.com/office/drawing/2014/main" id="{247C403A-48F5-4186-934E-CEB8DBBAA298}"/>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EA005AC9-0A7F-4A5A-B5EB-E557D9800669}"/>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Google Workspace → Add.</a:t>
            </a:r>
          </a:p>
        </p:txBody>
      </p:sp>
      <p:sp>
        <p:nvSpPr>
          <p:cNvPr id="6" name="step-number">
            <a:extLst xmlns:a="http://schemas.openxmlformats.org/drawingml/2006/main">
              <a:ext uri="{FF2B5EF4-FFF2-40B4-BE49-F238E27FC236}">
                <a16:creationId xmlns:a16="http://schemas.microsoft.com/office/drawing/2014/main" id="{741D45A4-0C14-4548-9FFC-8746D872FC57}"/>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568A5C65-DF89-4D47-98F9-CE6C96E674D2}"/>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Прочитайте пояснення доступу й підтвердьте потрібне.</a:t>
            </a:r>
          </a:p>
        </p:txBody>
      </p:sp>
      <p:sp>
        <p:nvSpPr>
          <p:cNvPr id="8" name="step-number">
            <a:extLst xmlns:a="http://schemas.openxmlformats.org/drawingml/2006/main">
              <a:ext uri="{FF2B5EF4-FFF2-40B4-BE49-F238E27FC236}">
                <a16:creationId xmlns:a16="http://schemas.microsoft.com/office/drawing/2014/main" id="{9CECBF24-E98E-490B-AD71-4E6D0F4397C7}"/>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2A098AEE-2F14-41FD-993F-53BBDECDAC70}"/>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Використайте той самий Google Account, що в Drive.</a:t>
            </a:r>
          </a:p>
        </p:txBody>
      </p:sp>
      <p:sp>
        <p:nvSpPr>
          <p:cNvPr id="10" name="source-footer">
            <a:extLst xmlns:a="http://schemas.openxmlformats.org/drawingml/2006/main">
              <a:ext uri="{FF2B5EF4-FFF2-40B4-BE49-F238E27FC236}">
                <a16:creationId xmlns:a16="http://schemas.microsoft.com/office/drawing/2014/main" id="{5D51E17F-F3E1-4824-B410-C4EA1069008C}"/>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8–20 хв</a:t>
            </a:r>
          </a:p>
        </p:txBody>
      </p:sp>
      <p:sp>
        <p:nvSpPr>
          <p:cNvPr id="11" name="slide-number">
            <a:extLst xmlns:a="http://schemas.openxmlformats.org/drawingml/2006/main">
              <a:ext uri="{FF2B5EF4-FFF2-40B4-BE49-F238E27FC236}">
                <a16:creationId xmlns:a16="http://schemas.microsoft.com/office/drawing/2014/main" id="{4632F218-C293-4C44-80B8-7894ABF6605C}"/>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5 / 21</a:t>
            </a:r>
          </a:p>
        </p:txBody>
      </p:sp>
    </p:spTree>
    <p:extLst>
      <p:ext uri="{BB962C8B-B14F-4D97-AF65-F5344CB8AC3E}">
        <p14:creationId xmlns:p14="http://schemas.microsoft.com/office/powerpoint/2010/main" val="677186048"/>
      </p:ext>
    </p:extLst>
  </p:cSld>
</p:sld>
</file>

<file path=ppt/slides/slide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248B121C-9A9C-4C7D-9671-C1D18371A648}"/>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Сценарій у документі або тексті</a:t>
            </a:r>
          </a:p>
        </p:txBody>
      </p:sp>
      <p:sp>
        <p:nvSpPr>
          <p:cNvPr id="2" name="prompt">
            <a:extLst xmlns:a="http://schemas.openxmlformats.org/drawingml/2006/main">
              <a:ext uri="{FF2B5EF4-FFF2-40B4-BE49-F238E27FC236}">
                <a16:creationId xmlns:a16="http://schemas.microsoft.com/office/drawing/2014/main" id="{9248D26E-F83C-4AAC-BC72-0AFB7F0717C9}"/>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Виберіть Drive через @. Запит: «Знайди мій документ із назвою “Порядок на столі”. Випиши всі кадри та їхню тривалість. Покажи джерело». Підставте справжню назву. Без документа вставте повний desk-script.txt і додайте: «Випиши з наведеного тексту всі кадри та їхню тривалість».</a:t>
            </a:r>
          </a:p>
        </p:txBody>
      </p:sp>
      <p:sp>
        <p:nvSpPr>
          <p:cNvPr id="3" name="copy-source">
            <a:extLst xmlns:a="http://schemas.openxmlformats.org/drawingml/2006/main">
              <a:ext uri="{FF2B5EF4-FFF2-40B4-BE49-F238E27FC236}">
                <a16:creationId xmlns:a16="http://schemas.microsoft.com/office/drawing/2014/main" id="{C74FB8DB-7F52-4B64-A2D8-83781ECD5AEC}"/>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L32_prompts.txt</a:t>
            </a:r>
          </a:p>
        </p:txBody>
      </p:sp>
      <p:sp>
        <p:nvSpPr>
          <p:cNvPr id="4" name="source-footer">
            <a:extLst xmlns:a="http://schemas.openxmlformats.org/drawingml/2006/main">
              <a:ext uri="{FF2B5EF4-FFF2-40B4-BE49-F238E27FC236}">
                <a16:creationId xmlns:a16="http://schemas.microsoft.com/office/drawing/2014/main" id="{1BDB8B6F-BF92-4154-9F71-44F2EA465A91}"/>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8–20 хв</a:t>
            </a:r>
          </a:p>
        </p:txBody>
      </p:sp>
      <p:sp>
        <p:nvSpPr>
          <p:cNvPr id="5" name="slide-number">
            <a:extLst xmlns:a="http://schemas.openxmlformats.org/drawingml/2006/main">
              <a:ext uri="{FF2B5EF4-FFF2-40B4-BE49-F238E27FC236}">
                <a16:creationId xmlns:a16="http://schemas.microsoft.com/office/drawing/2014/main" id="{D25CD0E3-7D04-4774-A1EF-0205431198C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6 / 21</a:t>
            </a:r>
          </a:p>
        </p:txBody>
      </p:sp>
    </p:spTree>
    <p:extLst>
      <p:ext uri="{BB962C8B-B14F-4D97-AF65-F5344CB8AC3E}">
        <p14:creationId xmlns:p14="http://schemas.microsoft.com/office/powerpoint/2010/main" val="880373144"/>
      </p:ext>
    </p:extLst>
  </p:cSld>
</p:sld>
</file>

<file path=ppt/slides/slide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958AE6D1-E941-494A-A033-41CF08264103}"/>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Інструкція для коротких підписів</a:t>
            </a:r>
          </a:p>
        </p:txBody>
      </p:sp>
      <p:sp>
        <p:nvSpPr>
          <p:cNvPr id="2" name="step-number">
            <a:extLst xmlns:a="http://schemas.openxmlformats.org/drawingml/2006/main">
              <a:ext uri="{FF2B5EF4-FFF2-40B4-BE49-F238E27FC236}">
                <a16:creationId xmlns:a16="http://schemas.microsoft.com/office/drawing/2014/main" id="{5C939BB4-14D5-49F0-9673-4B95F6152195}"/>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5897B581-BC8E-4261-910E-F5B4233316CE}"/>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Gems → New Gem: назва «Короткі підписи».</a:t>
            </a:r>
          </a:p>
        </p:txBody>
      </p:sp>
      <p:sp>
        <p:nvSpPr>
          <p:cNvPr id="4" name="step-number">
            <a:extLst xmlns:a="http://schemas.openxmlformats.org/drawingml/2006/main">
              <a:ext uri="{FF2B5EF4-FFF2-40B4-BE49-F238E27FC236}">
                <a16:creationId xmlns:a16="http://schemas.microsoft.com/office/drawing/2014/main" id="{DD55DD46-B007-4852-BE1A-74E851EA619F}"/>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B7E57FB3-C895-4D64-B157-277C187DFB8B}"/>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Вставте інструкцію з наступного слайда й натисніть Save.</a:t>
            </a:r>
          </a:p>
        </p:txBody>
      </p:sp>
      <p:sp>
        <p:nvSpPr>
          <p:cNvPr id="6" name="step-number">
            <a:extLst xmlns:a="http://schemas.openxmlformats.org/drawingml/2006/main">
              <a:ext uri="{FF2B5EF4-FFF2-40B4-BE49-F238E27FC236}">
                <a16:creationId xmlns:a16="http://schemas.microsoft.com/office/drawing/2014/main" id="{DABD0059-EED1-49CE-848E-782331600748}"/>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AE381497-17C2-4D50-8B15-D61C354F6689}"/>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Якщо доступні Skills: Customize → Skills → Create → Create manually.</a:t>
            </a:r>
          </a:p>
        </p:txBody>
      </p:sp>
      <p:sp>
        <p:nvSpPr>
          <p:cNvPr id="8" name="step-number">
            <a:extLst xmlns:a="http://schemas.openxmlformats.org/drawingml/2006/main">
              <a:ext uri="{FF2B5EF4-FFF2-40B4-BE49-F238E27FC236}">
                <a16:creationId xmlns:a16="http://schemas.microsoft.com/office/drawing/2014/main" id="{61EED66B-0C43-4027-A00C-804B5515DF4E}"/>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4C477FB2-A0B1-4C5D-BBBD-766915A7A481}"/>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Назва short-captions, короткий опис і ті самі правила → Create.</a:t>
            </a:r>
          </a:p>
        </p:txBody>
      </p:sp>
      <p:sp>
        <p:nvSpPr>
          <p:cNvPr id="10" name="source-footer">
            <a:extLst xmlns:a="http://schemas.openxmlformats.org/drawingml/2006/main">
              <a:ext uri="{FF2B5EF4-FFF2-40B4-BE49-F238E27FC236}">
                <a16:creationId xmlns:a16="http://schemas.microsoft.com/office/drawing/2014/main" id="{3FA34831-33AA-4798-915E-9D3F6F3A7C29}"/>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8–20 хв</a:t>
            </a:r>
          </a:p>
        </p:txBody>
      </p:sp>
      <p:sp>
        <p:nvSpPr>
          <p:cNvPr id="11" name="slide-number">
            <a:extLst xmlns:a="http://schemas.openxmlformats.org/drawingml/2006/main">
              <a:ext uri="{FF2B5EF4-FFF2-40B4-BE49-F238E27FC236}">
                <a16:creationId xmlns:a16="http://schemas.microsoft.com/office/drawing/2014/main" id="{E896702B-458B-4828-81A7-E4DEA2FC8D13}"/>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7 / 21</a:t>
            </a:r>
          </a:p>
        </p:txBody>
      </p:sp>
    </p:spTree>
    <p:extLst>
      <p:ext uri="{BB962C8B-B14F-4D97-AF65-F5344CB8AC3E}">
        <p14:creationId xmlns:p14="http://schemas.microsoft.com/office/powerpoint/2010/main" val="1372082075"/>
      </p:ext>
    </p:extLst>
  </p:cSld>
</p:sld>
</file>

<file path=ppt/slides/slide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E3FE1765-E044-4733-B9A2-58810EFDB678}"/>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Правила й матеріал для проби</a:t>
            </a:r>
          </a:p>
        </p:txBody>
      </p:sp>
      <p:sp>
        <p:nvSpPr>
          <p:cNvPr id="2" name="prompt">
            <a:extLst xmlns:a="http://schemas.openxmlformats.org/drawingml/2006/main">
              <a:ext uri="{FF2B5EF4-FFF2-40B4-BE49-F238E27FC236}">
                <a16:creationId xmlns:a16="http://schemas.microsoft.com/office/drawing/2014/main" id="{B873182D-C5C0-4550-8AB9-CD5D067601FF}"/>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Інструкція: «Зберігай показані дії. Скорочуй, залишаючи не більше двох речень. Не додавай обіцянок користі чи успіху».</a:t>
            </a:r>
          </a:p>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Після збереження надішліть: «Мій стіл перед читанням: прибираю зайве, залишаю книжку й блокнот, складаю дрібниці разом. Невелика зміна, яку легко повторити».</a:t>
            </a:r>
          </a:p>
        </p:txBody>
      </p:sp>
      <p:sp>
        <p:nvSpPr>
          <p:cNvPr id="3" name="copy-source">
            <a:extLst xmlns:a="http://schemas.openxmlformats.org/drawingml/2006/main">
              <a:ext uri="{FF2B5EF4-FFF2-40B4-BE49-F238E27FC236}">
                <a16:creationId xmlns:a16="http://schemas.microsoft.com/office/drawing/2014/main" id="{3A37856B-D7AE-45FE-B906-E44F0CCE18C6}"/>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L32_prompts.txt</a:t>
            </a:r>
          </a:p>
        </p:txBody>
      </p:sp>
      <p:sp>
        <p:nvSpPr>
          <p:cNvPr id="4" name="source-footer">
            <a:extLst xmlns:a="http://schemas.openxmlformats.org/drawingml/2006/main">
              <a:ext uri="{FF2B5EF4-FFF2-40B4-BE49-F238E27FC236}">
                <a16:creationId xmlns:a16="http://schemas.microsoft.com/office/drawing/2014/main" id="{D4E5FB5D-30DD-401A-BD46-897338B998D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8–20 хв</a:t>
            </a:r>
          </a:p>
        </p:txBody>
      </p:sp>
      <p:sp>
        <p:nvSpPr>
          <p:cNvPr id="5" name="slide-number">
            <a:extLst xmlns:a="http://schemas.openxmlformats.org/drawingml/2006/main">
              <a:ext uri="{FF2B5EF4-FFF2-40B4-BE49-F238E27FC236}">
                <a16:creationId xmlns:a16="http://schemas.microsoft.com/office/drawing/2014/main" id="{54E55420-386C-45D1-A3E5-2255521778A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8 / 21</a:t>
            </a:r>
          </a:p>
        </p:txBody>
      </p:sp>
    </p:spTree>
    <p:extLst>
      <p:ext uri="{BB962C8B-B14F-4D97-AF65-F5344CB8AC3E}">
        <p14:creationId xmlns:p14="http://schemas.microsoft.com/office/powerpoint/2010/main" val="1741023492"/>
      </p:ext>
    </p:extLst>
  </p:cSld>
</p:sld>
</file>

<file path=ppt/slides/slide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996C27CC-A6E4-4C70-BCE5-3E6D4F834CE6}"/>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Рекомендації, браузер і редактор</a:t>
            </a:r>
          </a:p>
        </p:txBody>
      </p:sp>
      <p:sp>
        <p:nvSpPr>
          <p:cNvPr id="2" name="body">
            <a:extLst xmlns:a="http://schemas.openxmlformats.org/drawingml/2006/main">
              <a:ext uri="{FF2B5EF4-FFF2-40B4-BE49-F238E27FC236}">
                <a16:creationId xmlns:a16="http://schemas.microsoft.com/office/drawing/2014/main" id="{C6DFAB0D-1836-4C4A-8765-715BFCFEB574}"/>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Modern Web Guidance дає правила для вебпроєкту.</a:t>
            </a:r>
          </a:p>
        </p:txBody>
      </p:sp>
      <p:sp>
        <p:nvSpPr>
          <p:cNvPr id="3" name="body">
            <a:extLst xmlns:a="http://schemas.openxmlformats.org/drawingml/2006/main">
              <a:ext uri="{FF2B5EF4-FFF2-40B4-BE49-F238E27FC236}">
                <a16:creationId xmlns:a16="http://schemas.microsoft.com/office/drawing/2014/main" id="{A6B763C3-2695-426B-A81A-5A1A9B2CC9F8}"/>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Chrome DevTools MCP надає інструменти браузера.</a:t>
            </a:r>
          </a:p>
        </p:txBody>
      </p:sp>
      <p:sp>
        <p:nvSpPr>
          <p:cNvPr id="4" name="body">
            <a:extLst xmlns:a="http://schemas.openxmlformats.org/drawingml/2006/main">
              <a:ext uri="{FF2B5EF4-FFF2-40B4-BE49-F238E27FC236}">
                <a16:creationId xmlns:a16="http://schemas.microsoft.com/office/drawing/2014/main" id="{04EFEEC7-6AB1-40EE-93B1-9339651559FB}"/>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Google Antigravity для VS Code працює всередині редактора.</a:t>
            </a:r>
          </a:p>
        </p:txBody>
      </p:sp>
      <p:sp>
        <p:nvSpPr>
          <p:cNvPr id="5" name="body">
            <a:extLst xmlns:a="http://schemas.openxmlformats.org/drawingml/2006/main">
              <a:ext uri="{FF2B5EF4-FFF2-40B4-BE49-F238E27FC236}">
                <a16:creationId xmlns:a16="http://schemas.microsoft.com/office/drawing/2014/main" id="{E7622843-DE9A-4C60-AD84-4BAC9B3EB9B8}"/>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Практикум далі виконуємо в Antigravity App.</a:t>
            </a:r>
          </a:p>
        </p:txBody>
      </p:sp>
      <p:sp>
        <p:nvSpPr>
          <p:cNvPr id="6" name="source-footer">
            <a:extLst xmlns:a="http://schemas.openxmlformats.org/drawingml/2006/main">
              <a:ext uri="{FF2B5EF4-FFF2-40B4-BE49-F238E27FC236}">
                <a16:creationId xmlns:a16="http://schemas.microsoft.com/office/drawing/2014/main" id="{4C128274-CDC9-4AD6-93B7-3C5607D6B18D}"/>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20–30 хв</a:t>
            </a:r>
          </a:p>
        </p:txBody>
      </p:sp>
      <p:sp>
        <p:nvSpPr>
          <p:cNvPr id="7" name="slide-number">
            <a:extLst xmlns:a="http://schemas.openxmlformats.org/drawingml/2006/main">
              <a:ext uri="{FF2B5EF4-FFF2-40B4-BE49-F238E27FC236}">
                <a16:creationId xmlns:a16="http://schemas.microsoft.com/office/drawing/2014/main" id="{DDD032F9-3A4F-477B-9F6F-0C7775394563}"/>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9 / 21</a:t>
            </a:r>
          </a:p>
        </p:txBody>
      </p:sp>
    </p:spTree>
    <p:extLst>
      <p:ext uri="{BB962C8B-B14F-4D97-AF65-F5344CB8AC3E}">
        <p14:creationId xmlns:p14="http://schemas.microsoft.com/office/powerpoint/2010/main" val="241368944"/>
      </p:ext>
    </p:extLst>
  </p:cSld>
</p:sld>
</file>

<file path=ppt/slides/slide1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1E16C703-62D2-4D7D-9154-5C2E3ADD012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Копія сайту в Antigravity App</a:t>
            </a:r>
          </a:p>
        </p:txBody>
      </p:sp>
      <p:sp>
        <p:nvSpPr>
          <p:cNvPr id="2" name="step-number">
            <a:extLst xmlns:a="http://schemas.openxmlformats.org/drawingml/2006/main">
              <a:ext uri="{FF2B5EF4-FFF2-40B4-BE49-F238E27FC236}">
                <a16:creationId xmlns:a16="http://schemas.microsoft.com/office/drawing/2014/main" id="{E0980527-5D46-4193-B8FC-B9AFA044680A}"/>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29E7A329-E993-4CCD-B5F0-2EF5F89EBE81}"/>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Documents\AI-practice скопіюйте personal-site як personal-site-google.</a:t>
            </a:r>
          </a:p>
        </p:txBody>
      </p:sp>
      <p:sp>
        <p:nvSpPr>
          <p:cNvPr id="4" name="step-number">
            <a:extLst xmlns:a="http://schemas.openxmlformats.org/drawingml/2006/main">
              <a:ext uri="{FF2B5EF4-FFF2-40B4-BE49-F238E27FC236}">
                <a16:creationId xmlns:a16="http://schemas.microsoft.com/office/drawing/2014/main" id="{F8B4A07A-C164-41DE-B70B-7DAE053D50BE}"/>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C19CEA88-D835-4B96-90C7-2D3B2132716B}"/>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 зайнятої назви додайте -2. Відкрийте index.html копії у браузері.</a:t>
            </a:r>
          </a:p>
        </p:txBody>
      </p:sp>
      <p:sp>
        <p:nvSpPr>
          <p:cNvPr id="6" name="step-number">
            <a:extLst xmlns:a="http://schemas.openxmlformats.org/drawingml/2006/main">
              <a:ext uri="{FF2B5EF4-FFF2-40B4-BE49-F238E27FC236}">
                <a16:creationId xmlns:a16="http://schemas.microsoft.com/office/drawing/2014/main" id="{056786D7-5DD8-4CB9-BCFE-496947F3B2E3}"/>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445000F4-94EB-4E1F-A7AB-6DDFEE7DD83C}"/>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Settings → Customizations → Build with Google Plugins: увімкніть Modern Web Guidance.</a:t>
            </a:r>
          </a:p>
        </p:txBody>
      </p:sp>
      <p:sp>
        <p:nvSpPr>
          <p:cNvPr id="8" name="step-number">
            <a:extLst xmlns:a="http://schemas.openxmlformats.org/drawingml/2006/main">
              <a:ext uri="{FF2B5EF4-FFF2-40B4-BE49-F238E27FC236}">
                <a16:creationId xmlns:a16="http://schemas.microsoft.com/office/drawing/2014/main" id="{A7867C1B-2FAE-4855-A946-169B5D276DE4}"/>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96B0A65D-A99A-447E-A213-8C391A8E6AA9}"/>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New Project → Add Folder: копія → Create, за запитом Local.</a:t>
            </a:r>
          </a:p>
        </p:txBody>
      </p:sp>
      <p:sp>
        <p:nvSpPr>
          <p:cNvPr id="10" name="source-footer">
            <a:extLst xmlns:a="http://schemas.openxmlformats.org/drawingml/2006/main">
              <a:ext uri="{FF2B5EF4-FFF2-40B4-BE49-F238E27FC236}">
                <a16:creationId xmlns:a16="http://schemas.microsoft.com/office/drawing/2014/main" id="{4F17C676-6AE5-44EC-9BF2-C6CBF0E49C75}"/>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30–42 хв</a:t>
            </a:r>
          </a:p>
        </p:txBody>
      </p:sp>
      <p:sp>
        <p:nvSpPr>
          <p:cNvPr id="11" name="slide-number">
            <a:extLst xmlns:a="http://schemas.openxmlformats.org/drawingml/2006/main">
              <a:ext uri="{FF2B5EF4-FFF2-40B4-BE49-F238E27FC236}">
                <a16:creationId xmlns:a16="http://schemas.microsoft.com/office/drawing/2014/main" id="{10F047B9-E248-404D-A8EE-C7E54F78498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10 / 21</a:t>
            </a:r>
          </a:p>
        </p:txBody>
      </p:sp>
    </p:spTree>
    <p:extLst>
      <p:ext uri="{BB962C8B-B14F-4D97-AF65-F5344CB8AC3E}">
        <p14:creationId xmlns:p14="http://schemas.microsoft.com/office/powerpoint/2010/main" val="1449291646"/>
      </p:ext>
    </p:extLst>
  </p:cSld>
</p:sld>
</file>

<file path=ppt/slides/slide1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2E6BEC66-D5BF-4629-A85C-344CD2A237BF}"/>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Читання перед правкою</a:t>
            </a:r>
          </a:p>
        </p:txBody>
      </p:sp>
      <p:sp>
        <p:nvSpPr>
          <p:cNvPr id="2" name="prompt">
            <a:extLst xmlns:a="http://schemas.openxmlformats.org/drawingml/2006/main">
              <a:ext uri="{FF2B5EF4-FFF2-40B4-BE49-F238E27FC236}">
                <a16:creationId xmlns:a16="http://schemas.microsoft.com/office/drawing/2014/main" id="{C8773823-C445-4340-863F-BDD3993593E0}"/>
              </a:ext>
            </a:extLst>
          </p:cNvPr>
          <p:cNvSpPr>
            <a:spLocks xmlns:a="http://schemas.openxmlformats.org/drawingml/2006/main" noGrp="1"/>
          </p:cNvSpPr>
          <p:nvPr/>
        </p:nvSpPr>
        <p:spPr>
          <a:xfrm xmlns:a="http://schemas.openxmlformats.org/drawingml/2006/main">
            <a:off x="609600" y="1809750"/>
            <a:ext cx="1097280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Прочитай index.html і styles.css. Назви заголовок та три розділи. Поки нічого не змінюй.</a:t>
            </a:r>
          </a:p>
        </p:txBody>
      </p:sp>
      <p:sp>
        <p:nvSpPr>
          <p:cNvPr id="3" name="prompt-context">
            <a:extLst xmlns:a="http://schemas.openxmlformats.org/drawingml/2006/main">
              <a:ext uri="{FF2B5EF4-FFF2-40B4-BE49-F238E27FC236}">
                <a16:creationId xmlns:a16="http://schemas.microsoft.com/office/drawing/2014/main" id="{47A1C342-AF4F-4A21-B81D-60FA7E0F1ED5}"/>
              </a:ext>
            </a:extLst>
          </p:cNvPr>
          <p:cNvSpPr>
            <a:spLocks xmlns:a="http://schemas.openxmlformats.org/drawingml/2006/main" noGrp="1"/>
          </p:cNvSpPr>
          <p:nvPr/>
        </p:nvSpPr>
        <p:spPr>
          <a:xfrm xmlns:a="http://schemas.openxmlformats.org/drawingml/2006/main">
            <a:off x="609600" y="3429000"/>
            <a:ext cx="10972800" cy="2514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У полі Antigravity App надішліть запит клавішею Enter.</a:t>
            </a:r>
          </a:p>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Звірте названі розділи з index.html копії.</a:t>
            </a:r>
          </a:p>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Якщо опис не збігається, перевірте приєднану папку.</a:t>
            </a:r>
          </a:p>
        </p:txBody>
      </p:sp>
      <p:sp>
        <p:nvSpPr>
          <p:cNvPr id="4" name="copy-source">
            <a:extLst xmlns:a="http://schemas.openxmlformats.org/drawingml/2006/main">
              <a:ext uri="{FF2B5EF4-FFF2-40B4-BE49-F238E27FC236}">
                <a16:creationId xmlns:a16="http://schemas.microsoft.com/office/drawing/2014/main" id="{245C94D4-A7A3-462C-A166-90091A60D103}"/>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L32_prompts.txt</a:t>
            </a:r>
          </a:p>
        </p:txBody>
      </p:sp>
      <p:sp>
        <p:nvSpPr>
          <p:cNvPr id="5" name="source-footer">
            <a:extLst xmlns:a="http://schemas.openxmlformats.org/drawingml/2006/main">
              <a:ext uri="{FF2B5EF4-FFF2-40B4-BE49-F238E27FC236}">
                <a16:creationId xmlns:a16="http://schemas.microsoft.com/office/drawing/2014/main" id="{40AC707C-36ED-4533-957F-EC0EBE212B9C}"/>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30–42 хв</a:t>
            </a:r>
          </a:p>
        </p:txBody>
      </p:sp>
      <p:sp>
        <p:nvSpPr>
          <p:cNvPr id="6" name="slide-number">
            <a:extLst xmlns:a="http://schemas.openxmlformats.org/drawingml/2006/main">
              <a:ext uri="{FF2B5EF4-FFF2-40B4-BE49-F238E27FC236}">
                <a16:creationId xmlns:a16="http://schemas.microsoft.com/office/drawing/2014/main" id="{7528C15F-6B7D-4039-8650-6729F2C2EF8E}"/>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11 / 21</a:t>
            </a:r>
          </a:p>
        </p:txBody>
      </p:sp>
    </p:spTree>
    <p:extLst>
      <p:ext uri="{BB962C8B-B14F-4D97-AF65-F5344CB8AC3E}">
        <p14:creationId xmlns:p14="http://schemas.microsoft.com/office/powerpoint/2010/main" val="1700403321"/>
      </p:ext>
    </p:extLst>
  </p:cSld>
</p:sld>
</file>

<file path=ppt/slides/slide1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3A40B66E-4A4E-44EF-9350-6CB93C3EADD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AD594C"/>
                </a:solidFill>
                <a:latin typeface="Calibri"/>
                <a:ea typeface="Calibri"/>
                <a:cs typeface="Calibri"/>
              </a:defRPr>
            </a:defPPr>
            <a:lvl1pPr>
              <a:buNone/>
              <a:defRPr sz="3300" b="1">
                <a:solidFill>
                  <a:srgbClr val="AD594C"/>
                </a:solidFill>
                <a:latin typeface="Calibri"/>
                <a:ea typeface="Calibri"/>
                <a:cs typeface="Calibri"/>
              </a:defRPr>
            </a:lvl1pPr>
            <a:lvl2pPr>
              <a:buNone/>
              <a:defRPr sz="3300" b="1">
                <a:solidFill>
                  <a:srgbClr val="AD594C"/>
                </a:solidFill>
                <a:latin typeface="Calibri"/>
                <a:ea typeface="Calibri"/>
                <a:cs typeface="Calibri"/>
              </a:defRPr>
            </a:lvl2pPr>
            <a:lvl3pPr>
              <a:buNone/>
              <a:defRPr sz="3300" b="1">
                <a:solidFill>
                  <a:srgbClr val="AD594C"/>
                </a:solidFill>
                <a:latin typeface="Calibri"/>
                <a:ea typeface="Calibri"/>
                <a:cs typeface="Calibri"/>
              </a:defRPr>
            </a:lvl3pPr>
            <a:lvl4pPr>
              <a:buNone/>
              <a:defRPr sz="3300" b="1">
                <a:solidFill>
                  <a:srgbClr val="AD594C"/>
                </a:solidFill>
                <a:latin typeface="Calibri"/>
                <a:ea typeface="Calibri"/>
                <a:cs typeface="Calibri"/>
              </a:defRPr>
            </a:lvl4pPr>
            <a:lvl5pPr>
              <a:buNone/>
              <a:defRPr sz="3300" b="1">
                <a:solidFill>
                  <a:srgbClr val="AD594C"/>
                </a:solidFill>
                <a:latin typeface="Calibri"/>
                <a:ea typeface="Calibri"/>
                <a:cs typeface="Calibri"/>
              </a:defRPr>
            </a:lvl5pPr>
            <a:lvl6pPr>
              <a:buNone/>
              <a:defRPr sz="3300" b="1">
                <a:solidFill>
                  <a:srgbClr val="AD594C"/>
                </a:solidFill>
                <a:latin typeface="Calibri"/>
                <a:ea typeface="Calibri"/>
                <a:cs typeface="Calibri"/>
              </a:defRPr>
            </a:lvl6pPr>
            <a:lvl7pPr>
              <a:buNone/>
              <a:defRPr sz="3300" b="1">
                <a:solidFill>
                  <a:srgbClr val="AD594C"/>
                </a:solidFill>
                <a:latin typeface="Calibri"/>
                <a:ea typeface="Calibri"/>
                <a:cs typeface="Calibri"/>
              </a:defRPr>
            </a:lvl7pPr>
            <a:lvl8pPr>
              <a:buNone/>
              <a:defRPr sz="3300" b="1">
                <a:solidFill>
                  <a:srgbClr val="AD594C"/>
                </a:solidFill>
                <a:latin typeface="Calibri"/>
                <a:ea typeface="Calibri"/>
                <a:cs typeface="Calibri"/>
              </a:defRPr>
            </a:lvl8pPr>
            <a:lvl9pPr>
              <a:buNone/>
              <a:defRPr sz="3300" b="1">
                <a:solidFill>
                  <a:srgbClr val="AD594C"/>
                </a:solidFill>
                <a:latin typeface="Calibri"/>
                <a:ea typeface="Calibri"/>
                <a:cs typeface="Calibri"/>
              </a:defRPr>
            </a:lvl9pPr>
          </a:lstStyle>
          <a:p xmlns:a="http://schemas.openxmlformats.org/drawingml/2006/main">
            <a:pPr>
              <a:buNone/>
              <a:defRPr sz="3300" b="1">
                <a:solidFill>
                  <a:srgbClr val="AD594C"/>
                </a:solidFill>
                <a:latin typeface="Calibri"/>
                <a:ea typeface="Calibri"/>
                <a:cs typeface="Calibri"/>
              </a:defRPr>
            </a:pPr>
            <a:r>
              <a:rPr sz="3300" b="1">
                <a:solidFill>
                  <a:srgbClr val="AD594C"/>
                </a:solidFill>
                <a:latin typeface="Calibri"/>
                <a:ea typeface="Calibri"/>
                <a:cs typeface="Calibri"/>
              </a:rPr>
              <a:t>Перерва 5 хвилин</a:t>
            </a:r>
          </a:p>
        </p:txBody>
      </p:sp>
      <p:sp>
        <p:nvSpPr>
          <p:cNvPr id="2" name="break-time">
            <a:extLst xmlns:a="http://schemas.openxmlformats.org/drawingml/2006/main">
              <a:ext uri="{FF2B5EF4-FFF2-40B4-BE49-F238E27FC236}">
                <a16:creationId xmlns:a16="http://schemas.microsoft.com/office/drawing/2014/main" id="{FAAB314D-A2EC-41E5-94DB-65DC5A857709}"/>
              </a:ext>
            </a:extLst>
          </p:cNvPr>
          <p:cNvSpPr>
            <a:spLocks xmlns:a="http://schemas.openxmlformats.org/drawingml/2006/main" noGrp="1"/>
          </p:cNvSpPr>
          <p:nvPr/>
        </p:nvSpPr>
        <p:spPr>
          <a:xfrm xmlns:a="http://schemas.openxmlformats.org/drawingml/2006/main">
            <a:off x="609600" y="209550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5700" b="1">
                <a:solidFill>
                  <a:srgbClr val="AD594C"/>
                </a:solidFill>
                <a:latin typeface="Calibri"/>
                <a:ea typeface="Calibri"/>
                <a:cs typeface="Calibri"/>
              </a:defRPr>
            </a:defPPr>
            <a:lvl1pPr>
              <a:buNone/>
              <a:defRPr sz="5700" b="1">
                <a:solidFill>
                  <a:srgbClr val="AD594C"/>
                </a:solidFill>
                <a:latin typeface="Calibri"/>
                <a:ea typeface="Calibri"/>
                <a:cs typeface="Calibri"/>
              </a:defRPr>
            </a:lvl1pPr>
            <a:lvl2pPr>
              <a:buNone/>
              <a:defRPr sz="5700" b="1">
                <a:solidFill>
                  <a:srgbClr val="AD594C"/>
                </a:solidFill>
                <a:latin typeface="Calibri"/>
                <a:ea typeface="Calibri"/>
                <a:cs typeface="Calibri"/>
              </a:defRPr>
            </a:lvl2pPr>
            <a:lvl3pPr>
              <a:buNone/>
              <a:defRPr sz="5700" b="1">
                <a:solidFill>
                  <a:srgbClr val="AD594C"/>
                </a:solidFill>
                <a:latin typeface="Calibri"/>
                <a:ea typeface="Calibri"/>
                <a:cs typeface="Calibri"/>
              </a:defRPr>
            </a:lvl3pPr>
            <a:lvl4pPr>
              <a:buNone/>
              <a:defRPr sz="5700" b="1">
                <a:solidFill>
                  <a:srgbClr val="AD594C"/>
                </a:solidFill>
                <a:latin typeface="Calibri"/>
                <a:ea typeface="Calibri"/>
                <a:cs typeface="Calibri"/>
              </a:defRPr>
            </a:lvl4pPr>
            <a:lvl5pPr>
              <a:buNone/>
              <a:defRPr sz="5700" b="1">
                <a:solidFill>
                  <a:srgbClr val="AD594C"/>
                </a:solidFill>
                <a:latin typeface="Calibri"/>
                <a:ea typeface="Calibri"/>
                <a:cs typeface="Calibri"/>
              </a:defRPr>
            </a:lvl5pPr>
            <a:lvl6pPr>
              <a:buNone/>
              <a:defRPr sz="5700" b="1">
                <a:solidFill>
                  <a:srgbClr val="AD594C"/>
                </a:solidFill>
                <a:latin typeface="Calibri"/>
                <a:ea typeface="Calibri"/>
                <a:cs typeface="Calibri"/>
              </a:defRPr>
            </a:lvl6pPr>
            <a:lvl7pPr>
              <a:buNone/>
              <a:defRPr sz="5700" b="1">
                <a:solidFill>
                  <a:srgbClr val="AD594C"/>
                </a:solidFill>
                <a:latin typeface="Calibri"/>
                <a:ea typeface="Calibri"/>
                <a:cs typeface="Calibri"/>
              </a:defRPr>
            </a:lvl7pPr>
            <a:lvl8pPr>
              <a:buNone/>
              <a:defRPr sz="5700" b="1">
                <a:solidFill>
                  <a:srgbClr val="AD594C"/>
                </a:solidFill>
                <a:latin typeface="Calibri"/>
                <a:ea typeface="Calibri"/>
                <a:cs typeface="Calibri"/>
              </a:defRPr>
            </a:lvl8pPr>
            <a:lvl9pPr>
              <a:buNone/>
              <a:defRPr sz="5700" b="1">
                <a:solidFill>
                  <a:srgbClr val="AD594C"/>
                </a:solidFill>
                <a:latin typeface="Calibri"/>
                <a:ea typeface="Calibri"/>
                <a:cs typeface="Calibri"/>
              </a:defRPr>
            </a:lvl9pPr>
          </a:lstStyle>
          <a:p xmlns:a="http://schemas.openxmlformats.org/drawingml/2006/main">
            <a:pPr>
              <a:buNone/>
              <a:defRPr sz="5700" b="1">
                <a:solidFill>
                  <a:srgbClr val="AD594C"/>
                </a:solidFill>
                <a:latin typeface="Calibri"/>
                <a:ea typeface="Calibri"/>
                <a:cs typeface="Calibri"/>
              </a:defRPr>
            </a:pPr>
            <a:r>
              <a:rPr sz="5700" b="1">
                <a:solidFill>
                  <a:srgbClr val="AD594C"/>
                </a:solidFill>
                <a:latin typeface="Calibri"/>
                <a:ea typeface="Calibri"/>
                <a:cs typeface="Calibri"/>
              </a:rPr>
              <a:t>5 хвилин</a:t>
            </a:r>
          </a:p>
        </p:txBody>
      </p:sp>
      <p:sp>
        <p:nvSpPr>
          <p:cNvPr id="3" name="break-instruction">
            <a:extLst xmlns:a="http://schemas.openxmlformats.org/drawingml/2006/main">
              <a:ext uri="{FF2B5EF4-FFF2-40B4-BE49-F238E27FC236}">
                <a16:creationId xmlns:a16="http://schemas.microsoft.com/office/drawing/2014/main" id="{F08802A7-6B04-4D96-ACC8-36784F08DE6E}"/>
              </a:ext>
            </a:extLst>
          </p:cNvPr>
          <p:cNvSpPr>
            <a:spLocks xmlns:a="http://schemas.openxmlformats.org/drawingml/2006/main" noGrp="1"/>
          </p:cNvSpPr>
          <p:nvPr/>
        </p:nvSpPr>
        <p:spPr>
          <a:xfrm xmlns:a="http://schemas.openxmlformats.org/drawingml/2006/main">
            <a:off x="609600" y="371475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alibri"/>
                <a:ea typeface="Calibri"/>
                <a:cs typeface="Calibri"/>
              </a:defRPr>
            </a:defPPr>
            <a:lvl1pPr>
              <a:buNone/>
              <a:defRPr sz="2400" b="0">
                <a:solidFill>
                  <a:srgbClr val="193342"/>
                </a:solidFill>
                <a:latin typeface="Calibri"/>
                <a:ea typeface="Calibri"/>
                <a:cs typeface="Calibri"/>
              </a:defRPr>
            </a:lvl1pPr>
            <a:lvl2pPr>
              <a:buNone/>
              <a:defRPr sz="2400" b="0">
                <a:solidFill>
                  <a:srgbClr val="193342"/>
                </a:solidFill>
                <a:latin typeface="Calibri"/>
                <a:ea typeface="Calibri"/>
                <a:cs typeface="Calibri"/>
              </a:defRPr>
            </a:lvl2pPr>
            <a:lvl3pPr>
              <a:buNone/>
              <a:defRPr sz="2400" b="0">
                <a:solidFill>
                  <a:srgbClr val="193342"/>
                </a:solidFill>
                <a:latin typeface="Calibri"/>
                <a:ea typeface="Calibri"/>
                <a:cs typeface="Calibri"/>
              </a:defRPr>
            </a:lvl3pPr>
            <a:lvl4pPr>
              <a:buNone/>
              <a:defRPr sz="2400" b="0">
                <a:solidFill>
                  <a:srgbClr val="193342"/>
                </a:solidFill>
                <a:latin typeface="Calibri"/>
                <a:ea typeface="Calibri"/>
                <a:cs typeface="Calibri"/>
              </a:defRPr>
            </a:lvl4pPr>
            <a:lvl5pPr>
              <a:buNone/>
              <a:defRPr sz="2400" b="0">
                <a:solidFill>
                  <a:srgbClr val="193342"/>
                </a:solidFill>
                <a:latin typeface="Calibri"/>
                <a:ea typeface="Calibri"/>
                <a:cs typeface="Calibri"/>
              </a:defRPr>
            </a:lvl5pPr>
            <a:lvl6pPr>
              <a:buNone/>
              <a:defRPr sz="2400" b="0">
                <a:solidFill>
                  <a:srgbClr val="193342"/>
                </a:solidFill>
                <a:latin typeface="Calibri"/>
                <a:ea typeface="Calibri"/>
                <a:cs typeface="Calibri"/>
              </a:defRPr>
            </a:lvl6pPr>
            <a:lvl7pPr>
              <a:buNone/>
              <a:defRPr sz="2400" b="0">
                <a:solidFill>
                  <a:srgbClr val="193342"/>
                </a:solidFill>
                <a:latin typeface="Calibri"/>
                <a:ea typeface="Calibri"/>
                <a:cs typeface="Calibri"/>
              </a:defRPr>
            </a:lvl7pPr>
            <a:lvl8pPr>
              <a:buNone/>
              <a:defRPr sz="2400" b="0">
                <a:solidFill>
                  <a:srgbClr val="193342"/>
                </a:solidFill>
                <a:latin typeface="Calibri"/>
                <a:ea typeface="Calibri"/>
                <a:cs typeface="Calibri"/>
              </a:defRPr>
            </a:lvl8pPr>
            <a:lvl9pPr>
              <a:buNone/>
              <a:defRPr sz="2400" b="0">
                <a:solidFill>
                  <a:srgbClr val="193342"/>
                </a:solidFill>
                <a:latin typeface="Calibri"/>
                <a:ea typeface="Calibri"/>
                <a:cs typeface="Calibri"/>
              </a:defRPr>
            </a:lvl9pPr>
          </a:lstStyle>
          <a:p xmlns:a="http://schemas.openxmlformats.org/drawingml/2006/main">
            <a:pPr>
              <a:buNone/>
              <a:defRPr sz="2400" b="0">
                <a:solidFill>
                  <a:srgbClr val="193342"/>
                </a:solidFill>
                <a:latin typeface="Calibri"/>
                <a:ea typeface="Calibri"/>
                <a:cs typeface="Calibri"/>
              </a:defRPr>
            </a:pPr>
            <a:r>
              <a:rPr sz="2400" b="0">
                <a:solidFill>
                  <a:srgbClr val="193342"/>
                </a:solidFill>
                <a:latin typeface="Calibri"/>
                <a:ea typeface="Calibri"/>
                <a:cs typeface="Calibri"/>
              </a:rPr>
              <a:t>Копія й шлях до неї відомі.</a:t>
            </a:r>
          </a:p>
          <a:p xmlns:a="http://schemas.openxmlformats.org/drawingml/2006/main">
            <a:pPr>
              <a:buNone/>
              <a:defRPr sz="2400" b="0">
                <a:solidFill>
                  <a:srgbClr val="193342"/>
                </a:solidFill>
                <a:latin typeface="Calibri"/>
                <a:ea typeface="Calibri"/>
                <a:cs typeface="Calibri"/>
              </a:defRPr>
            </a:pPr>
            <a:r>
              <a:rPr sz="2400" b="0">
                <a:solidFill>
                  <a:srgbClr val="193342"/>
                </a:solidFill>
                <a:latin typeface="Calibri"/>
                <a:ea typeface="Calibri"/>
                <a:cs typeface="Calibri"/>
              </a:rPr>
              <a:t>Запит збережений.</a:t>
            </a:r>
          </a:p>
          <a:p xmlns:a="http://schemas.openxmlformats.org/drawingml/2006/main">
            <a:pPr>
              <a:buNone/>
              <a:defRPr sz="2400" b="0">
                <a:solidFill>
                  <a:srgbClr val="193342"/>
                </a:solidFill>
                <a:latin typeface="Calibri"/>
                <a:ea typeface="Calibri"/>
                <a:cs typeface="Calibri"/>
              </a:defRPr>
            </a:pPr>
            <a:r>
              <a:rPr sz="2400" b="0">
                <a:solidFill>
                  <a:srgbClr val="193342"/>
                </a:solidFill>
                <a:latin typeface="Calibri"/>
                <a:ea typeface="Calibri"/>
                <a:cs typeface="Calibri"/>
              </a:rPr>
              <a:t>Після перерви змінюватимемо два дозволені файли.</a:t>
            </a:r>
          </a:p>
        </p:txBody>
      </p:sp>
      <p:sp>
        <p:nvSpPr>
          <p:cNvPr id="4" name="source-footer">
            <a:extLst xmlns:a="http://schemas.openxmlformats.org/drawingml/2006/main">
              <a:ext uri="{FF2B5EF4-FFF2-40B4-BE49-F238E27FC236}">
                <a16:creationId xmlns:a16="http://schemas.microsoft.com/office/drawing/2014/main" id="{63D29AB7-ACB7-40BC-A565-0313F18F4D6E}"/>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42–47 хв</a:t>
            </a:r>
          </a:p>
        </p:txBody>
      </p:sp>
      <p:sp>
        <p:nvSpPr>
          <p:cNvPr id="5" name="slide-number">
            <a:extLst xmlns:a="http://schemas.openxmlformats.org/drawingml/2006/main">
              <a:ext uri="{FF2B5EF4-FFF2-40B4-BE49-F238E27FC236}">
                <a16:creationId xmlns:a16="http://schemas.microsoft.com/office/drawing/2014/main" id="{4E78A92D-5E31-4EF0-93E5-93B5BCA51F0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12 / 21</a:t>
            </a:r>
          </a:p>
        </p:txBody>
      </p:sp>
    </p:spTree>
    <p:extLst>
      <p:ext uri="{BB962C8B-B14F-4D97-AF65-F5344CB8AC3E}">
        <p14:creationId xmlns:p14="http://schemas.microsoft.com/office/powerpoint/2010/main" val="582444066"/>
      </p:ext>
    </p:extLst>
  </p:cSld>
</p:sld>
</file>

<file path=ppt/slides/slide1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00235452-5016-41FE-B4D3-F2AF799EFCD4}"/>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Частина запиту для правки копії</a:t>
            </a:r>
          </a:p>
        </p:txBody>
      </p:sp>
      <p:sp>
        <p:nvSpPr>
          <p:cNvPr id="2" name="prompt">
            <a:extLst xmlns:a="http://schemas.openxmlformats.org/drawingml/2006/main">
              <a:ext uri="{FF2B5EF4-FFF2-40B4-BE49-F238E27FC236}">
                <a16:creationId xmlns:a16="http://schemas.microsoft.com/office/drawing/2014/main" id="{7471A4BB-71EB-4790-8337-F36051D2D47B}"/>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Застосуй Modern Web Guidance до цієї копії сайту. Додай перед меню посилання «До основного вмісту», видиме при фокусі клавіатури. Воно має вести до main. Збережи вступ, три проєкти й контакти. Змінюй лише index.html і styles.css. Не публікуй.</a:t>
            </a:r>
          </a:p>
        </p:txBody>
      </p:sp>
      <p:sp>
        <p:nvSpPr>
          <p:cNvPr id="3" name="copy-source">
            <a:extLst xmlns:a="http://schemas.openxmlformats.org/drawingml/2006/main">
              <a:ext uri="{FF2B5EF4-FFF2-40B4-BE49-F238E27FC236}">
                <a16:creationId xmlns:a16="http://schemas.microsoft.com/office/drawing/2014/main" id="{BA5C6886-DC4A-489A-9877-324C27FCEB47}"/>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L32_prompts.txt</a:t>
            </a:r>
          </a:p>
        </p:txBody>
      </p:sp>
      <p:sp>
        <p:nvSpPr>
          <p:cNvPr id="4" name="source-footer">
            <a:extLst xmlns:a="http://schemas.openxmlformats.org/drawingml/2006/main">
              <a:ext uri="{FF2B5EF4-FFF2-40B4-BE49-F238E27FC236}">
                <a16:creationId xmlns:a16="http://schemas.microsoft.com/office/drawing/2014/main" id="{B463DF07-08E9-4A65-ACF9-007B67FE6E8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47–65 хв</a:t>
            </a:r>
          </a:p>
        </p:txBody>
      </p:sp>
      <p:sp>
        <p:nvSpPr>
          <p:cNvPr id="5" name="slide-number">
            <a:extLst xmlns:a="http://schemas.openxmlformats.org/drawingml/2006/main">
              <a:ext uri="{FF2B5EF4-FFF2-40B4-BE49-F238E27FC236}">
                <a16:creationId xmlns:a16="http://schemas.microsoft.com/office/drawing/2014/main" id="{C46170A4-EC1B-4595-A443-1A3A7C425DB8}"/>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13 / 21</a:t>
            </a:r>
          </a:p>
        </p:txBody>
      </p:sp>
    </p:spTree>
    <p:extLst>
      <p:ext uri="{BB962C8B-B14F-4D97-AF65-F5344CB8AC3E}">
        <p14:creationId xmlns:p14="http://schemas.microsoft.com/office/powerpoint/2010/main" val="1116804106"/>
      </p:ext>
    </p:extLst>
  </p:cSld>
</p:sld>
</file>

<file path=ppt/slides/slide1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1F1A4233-0BC9-4053-8BC4-B142ED38A28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Правка та її перевірка</a:t>
            </a:r>
          </a:p>
        </p:txBody>
      </p:sp>
      <p:pic>
        <p:nvPicPr>
          <p:cNvPr id="2" name="">
            <a:extLst xmlns:a="http://schemas.openxmlformats.org/drawingml/2006/main">
              <a:ext uri="{FF2B5EF4-FFF2-40B4-BE49-F238E27FC236}">
                <a16:creationId xmlns:a16="http://schemas.microsoft.com/office/drawing/2014/main" id="{BA0CAA74-D5D4-4463-B28D-971C9700F177}"/>
              </a:ext>
            </a:extLst>
          </p:cNvPr>
          <p:cNvPicPr>
            <a:picLocks xmlns:a="http://schemas.openxmlformats.org/drawingml/2006/main" noChangeAspect="1"/>
          </p:cNvPicPr>
          <p:nvPr/>
        </p:nvPicPr>
        <p:blipFill>
          <a:blip xmlns:r="http://schemas.openxmlformats.org/officeDocument/2006/relationships" xmlns:a="http://schemas.openxmlformats.org/drawingml/2006/main" r:embed="R906e224003004730"/>
          <a:srcRect xmlns:a="http://schemas.openxmlformats.org/drawingml/2006/main" l="2433" t="24067" r="2433" b="4813"/>
          <a:stretch xmlns:a="http://schemas.openxmlformats.org/drawingml/2006/main"/>
        </p:blipFill>
        <p:spPr>
          <a:xfrm xmlns:a="http://schemas.openxmlformats.org/drawingml/2006/main">
            <a:off x="1055642" y="1619250"/>
            <a:ext cx="10080715" cy="3810000"/>
          </a:xfrm>
          <a:prstGeom xmlns:a="http://schemas.openxmlformats.org/drawingml/2006/main" prst="rect">
            <a:avLst/>
          </a:prstGeom>
        </p:spPr>
      </p:pic>
      <p:sp>
        <p:nvSpPr>
          <p:cNvPr id="3" name="visual-caption">
            <a:extLst xmlns:a="http://schemas.openxmlformats.org/drawingml/2006/main">
              <a:ext uri="{FF2B5EF4-FFF2-40B4-BE49-F238E27FC236}">
                <a16:creationId xmlns:a16="http://schemas.microsoft.com/office/drawing/2014/main" id="{8480690F-9ABE-454F-89F8-1ECE1DD4926E}"/>
              </a:ext>
            </a:extLst>
          </p:cNvPr>
          <p:cNvSpPr>
            <a:spLocks xmlns:a="http://schemas.openxmlformats.org/drawingml/2006/main" noGrp="1"/>
          </p:cNvSpPr>
          <p:nvPr/>
        </p:nvSpPr>
        <p:spPr>
          <a:xfrm xmlns:a="http://schemas.openxmlformats.org/drawingml/2006/main">
            <a:off x="609600" y="55054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main містить основний вміст сторінки, id позначає ціль переходу. Посилання має вести до цього id. Фокус — поточне виділення. Перевіряємо його клавішами Tab та Enter.</a:t>
            </a:r>
          </a:p>
        </p:txBody>
      </p:sp>
      <p:sp>
        <p:nvSpPr>
          <p:cNvPr id="4" name="source-footer">
            <a:extLst xmlns:a="http://schemas.openxmlformats.org/drawingml/2006/main">
              <a:ext uri="{FF2B5EF4-FFF2-40B4-BE49-F238E27FC236}">
                <a16:creationId xmlns:a16="http://schemas.microsoft.com/office/drawing/2014/main" id="{F6B73FA3-80AD-4F15-B5C2-4F53CCC9AD0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47–65 хв</a:t>
            </a:r>
          </a:p>
        </p:txBody>
      </p:sp>
      <p:sp>
        <p:nvSpPr>
          <p:cNvPr id="5" name="slide-number">
            <a:extLst xmlns:a="http://schemas.openxmlformats.org/drawingml/2006/main">
              <a:ext uri="{FF2B5EF4-FFF2-40B4-BE49-F238E27FC236}">
                <a16:creationId xmlns:a16="http://schemas.microsoft.com/office/drawing/2014/main" id="{5FEB1F07-BBA2-4837-85F3-6829D426586B}"/>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14 / 21</a:t>
            </a:r>
          </a:p>
        </p:txBody>
      </p:sp>
    </p:spTree>
    <p:extLst>
      <p:ext uri="{BB962C8B-B14F-4D97-AF65-F5344CB8AC3E}">
        <p14:creationId xmlns:p14="http://schemas.microsoft.com/office/powerpoint/2010/main" val="2129267004"/>
      </p:ext>
    </p:extLst>
  </p:cSld>
</p:sld>
</file>

<file path=ppt/slides/slide1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98B7401F-D8CF-46E1-8A82-9FFF11D7C73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Tab, Enter і review.txt</a:t>
            </a:r>
          </a:p>
        </p:txBody>
      </p:sp>
      <p:sp>
        <p:nvSpPr>
          <p:cNvPr id="2" name="step-number">
            <a:extLst xmlns:a="http://schemas.openxmlformats.org/drawingml/2006/main">
              <a:ext uri="{FF2B5EF4-FFF2-40B4-BE49-F238E27FC236}">
                <a16:creationId xmlns:a16="http://schemas.microsoft.com/office/drawing/2014/main" id="{08F432E9-69B7-43E9-AA84-D05988C7153A}"/>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159B8431-3BC2-4758-9677-A48F0DB35772}"/>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Оновіть копію, натискайте Tab до посилання.</a:t>
            </a:r>
          </a:p>
        </p:txBody>
      </p:sp>
      <p:sp>
        <p:nvSpPr>
          <p:cNvPr id="4" name="step-number">
            <a:extLst xmlns:a="http://schemas.openxmlformats.org/drawingml/2006/main">
              <a:ext uri="{FF2B5EF4-FFF2-40B4-BE49-F238E27FC236}">
                <a16:creationId xmlns:a16="http://schemas.microsoft.com/office/drawing/2014/main" id="{B567EE9E-EDE6-4718-A84A-FF66C7F869D7}"/>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48229918-D822-4EF9-81B6-9A225C8165E3}"/>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Enter має привести до main, наступний Tab — усередину основного вмісту.</a:t>
            </a:r>
          </a:p>
        </p:txBody>
      </p:sp>
      <p:sp>
        <p:nvSpPr>
          <p:cNvPr id="6" name="step-number">
            <a:extLst xmlns:a="http://schemas.openxmlformats.org/drawingml/2006/main">
              <a:ext uri="{FF2B5EF4-FFF2-40B4-BE49-F238E27FC236}">
                <a16:creationId xmlns:a16="http://schemas.microsoft.com/office/drawing/2014/main" id="{2B5A7126-B56F-430F-BCAB-39EFCFC55CB3}"/>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2B37C525-5777-4CB3-B160-41DDA544CB91}"/>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Звузьте вікно й прочитайте посилання.</a:t>
            </a:r>
          </a:p>
        </p:txBody>
      </p:sp>
      <p:sp>
        <p:nvSpPr>
          <p:cNvPr id="8" name="step-number">
            <a:extLst xmlns:a="http://schemas.openxmlformats.org/drawingml/2006/main">
              <a:ext uri="{FF2B5EF4-FFF2-40B4-BE49-F238E27FC236}">
                <a16:creationId xmlns:a16="http://schemas.microsoft.com/office/drawing/2014/main" id="{354EA5B0-E52E-44FE-B736-C760E9466F65}"/>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5B04BA3E-9970-4ABE-BAF5-A9547FA1DF4B}"/>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копії збережіть review.txt із фактичними результатами.</a:t>
            </a:r>
          </a:p>
        </p:txBody>
      </p:sp>
      <p:sp>
        <p:nvSpPr>
          <p:cNvPr id="10" name="source-footer">
            <a:extLst xmlns:a="http://schemas.openxmlformats.org/drawingml/2006/main">
              <a:ext uri="{FF2B5EF4-FFF2-40B4-BE49-F238E27FC236}">
                <a16:creationId xmlns:a16="http://schemas.microsoft.com/office/drawing/2014/main" id="{68688445-FA9F-452A-9D3E-DC5A0BD28928}"/>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65–80 хв</a:t>
            </a:r>
          </a:p>
        </p:txBody>
      </p:sp>
      <p:sp>
        <p:nvSpPr>
          <p:cNvPr id="11" name="slide-number">
            <a:extLst xmlns:a="http://schemas.openxmlformats.org/drawingml/2006/main">
              <a:ext uri="{FF2B5EF4-FFF2-40B4-BE49-F238E27FC236}">
                <a16:creationId xmlns:a16="http://schemas.microsoft.com/office/drawing/2014/main" id="{4408F4AB-04E7-40D4-9037-90986021302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15 / 21</a:t>
            </a:r>
          </a:p>
        </p:txBody>
      </p:sp>
    </p:spTree>
    <p:extLst>
      <p:ext uri="{BB962C8B-B14F-4D97-AF65-F5344CB8AC3E}">
        <p14:creationId xmlns:p14="http://schemas.microsoft.com/office/powerpoint/2010/main" val="1396401629"/>
      </p:ext>
    </p:extLst>
  </p:cSld>
</p:sld>
</file>

<file path=ppt/slides/slide1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91EFF565-1841-45A1-A252-ACAF931DB7AD}"/>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План, уточнення й ціль у App</a:t>
            </a:r>
          </a:p>
        </p:txBody>
      </p:sp>
      <p:sp>
        <p:nvSpPr>
          <p:cNvPr id="2" name="step-number">
            <a:extLst xmlns:a="http://schemas.openxmlformats.org/drawingml/2006/main">
              <a:ext uri="{FF2B5EF4-FFF2-40B4-BE49-F238E27FC236}">
                <a16:creationId xmlns:a16="http://schemas.microsoft.com/office/drawing/2014/main" id="{974B9446-ED9D-4834-887A-9D817120BB1E}"/>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44590507-A19B-4C86-8BE0-1D8729E9C234}"/>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/plan Додати посилання пропуску. Спочатку лише план.</a:t>
            </a:r>
          </a:p>
        </p:txBody>
      </p:sp>
      <p:sp>
        <p:nvSpPr>
          <p:cNvPr id="4" name="step-number">
            <a:extLst xmlns:a="http://schemas.openxmlformats.org/drawingml/2006/main">
              <a:ext uri="{FF2B5EF4-FFF2-40B4-BE49-F238E27FC236}">
                <a16:creationId xmlns:a16="http://schemas.microsoft.com/office/drawing/2014/main" id="{8B52C34A-2B89-46BD-AE1F-5BADC59546BE}"/>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C50BD08B-E354-4848-9BF1-14DBE1451181}"/>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/grill-me Уточни вимоги до трьох карток проєктів.</a:t>
            </a:r>
          </a:p>
        </p:txBody>
      </p:sp>
      <p:sp>
        <p:nvSpPr>
          <p:cNvPr id="6" name="step-number">
            <a:extLst xmlns:a="http://schemas.openxmlformats.org/drawingml/2006/main">
              <a:ext uri="{FF2B5EF4-FFF2-40B4-BE49-F238E27FC236}">
                <a16:creationId xmlns:a16="http://schemas.microsoft.com/office/drawing/2014/main" id="{2A10F418-58DC-4AA9-9844-76DE83D8FC6B}"/>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13E6D015-F134-484F-8811-2506C91F6D53}"/>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/goal Перевір посилання пропуску й виправ лише його помилки.</a:t>
            </a:r>
          </a:p>
        </p:txBody>
      </p:sp>
      <p:sp>
        <p:nvSpPr>
          <p:cNvPr id="8" name="step-number">
            <a:extLst xmlns:a="http://schemas.openxmlformats.org/drawingml/2006/main">
              <a:ext uri="{FF2B5EF4-FFF2-40B4-BE49-F238E27FC236}">
                <a16:creationId xmlns:a16="http://schemas.microsoft.com/office/drawing/2014/main" id="{53F99D8B-B57A-4A37-A70D-A683DA8A5299}"/>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796028F3-A006-4441-A6D4-890506E72D3E}"/>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Введіть / у поле App, виберіть команду, додайте завдання й натисніть Enter.</a:t>
            </a:r>
          </a:p>
        </p:txBody>
      </p:sp>
      <p:sp>
        <p:nvSpPr>
          <p:cNvPr id="10" name="source-footer">
            <a:extLst xmlns:a="http://schemas.openxmlformats.org/drawingml/2006/main">
              <a:ext uri="{FF2B5EF4-FFF2-40B4-BE49-F238E27FC236}">
                <a16:creationId xmlns:a16="http://schemas.microsoft.com/office/drawing/2014/main" id="{211BDF99-BBC3-4D11-B3CB-8664C86C2A25}"/>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80–90 хв</a:t>
            </a:r>
          </a:p>
        </p:txBody>
      </p:sp>
      <p:sp>
        <p:nvSpPr>
          <p:cNvPr id="11" name="slide-number">
            <a:extLst xmlns:a="http://schemas.openxmlformats.org/drawingml/2006/main">
              <a:ext uri="{FF2B5EF4-FFF2-40B4-BE49-F238E27FC236}">
                <a16:creationId xmlns:a16="http://schemas.microsoft.com/office/drawing/2014/main" id="{759BC22F-BB86-447F-8021-0812BD320004}"/>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16 / 21</a:t>
            </a:r>
          </a:p>
        </p:txBody>
      </p:sp>
    </p:spTree>
    <p:extLst>
      <p:ext uri="{BB962C8B-B14F-4D97-AF65-F5344CB8AC3E}">
        <p14:creationId xmlns:p14="http://schemas.microsoft.com/office/powerpoint/2010/main" val="2095931041"/>
      </p:ext>
    </p:extLst>
  </p:cSld>
</p:sld>
</file>

<file path=ppt/slides/slide1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C4E1E2A3-B8F1-4A14-B823-26E4FB76A74E}"/>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Інструменти й правило у App</a:t>
            </a:r>
          </a:p>
        </p:txBody>
      </p:sp>
      <p:sp>
        <p:nvSpPr>
          <p:cNvPr id="2" name="step-number">
            <a:extLst xmlns:a="http://schemas.openxmlformats.org/drawingml/2006/main">
              <a:ext uri="{FF2B5EF4-FFF2-40B4-BE49-F238E27FC236}">
                <a16:creationId xmlns:a16="http://schemas.microsoft.com/office/drawing/2014/main" id="{BC822892-16F7-4D1F-B243-D257A2CBF9CC}"/>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E3A55608-3FCC-4638-B6A7-2D1F375CC0C8}"/>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/browser Перевір меню за цією адресою; нічого не надсилай.</a:t>
            </a:r>
          </a:p>
        </p:txBody>
      </p:sp>
      <p:sp>
        <p:nvSpPr>
          <p:cNvPr id="4" name="step-number">
            <a:extLst xmlns:a="http://schemas.openxmlformats.org/drawingml/2006/main">
              <a:ext uri="{FF2B5EF4-FFF2-40B4-BE49-F238E27FC236}">
                <a16:creationId xmlns:a16="http://schemas.microsoft.com/office/drawing/2014/main" id="{1002984E-5181-4F9D-B01B-7D7D2D89DB9F}"/>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EA13E28B-3A2C-4D32-87C5-83A9CA8E8213}"/>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/plugin Покажи встановлені доповнення; нічого не змінюй.</a:t>
            </a:r>
          </a:p>
        </p:txBody>
      </p:sp>
      <p:sp>
        <p:nvSpPr>
          <p:cNvPr id="6" name="step-number">
            <a:extLst xmlns:a="http://schemas.openxmlformats.org/drawingml/2006/main">
              <a:ext uri="{FF2B5EF4-FFF2-40B4-BE49-F238E27FC236}">
                <a16:creationId xmlns:a16="http://schemas.microsoft.com/office/drawing/2014/main" id="{649A694A-B169-4651-8AE8-A05A32D634AE}"/>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F9643B6D-9A08-49D4-ACFF-9B312CC8AB1E}"/>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/learn Збережи правило: у цьому проєкті три картки й відносні шляхи.</a:t>
            </a:r>
          </a:p>
        </p:txBody>
      </p:sp>
      <p:sp>
        <p:nvSpPr>
          <p:cNvPr id="8" name="step-number">
            <a:extLst xmlns:a="http://schemas.openxmlformats.org/drawingml/2006/main">
              <a:ext uri="{FF2B5EF4-FFF2-40B4-BE49-F238E27FC236}">
                <a16:creationId xmlns:a16="http://schemas.microsoft.com/office/drawing/2014/main" id="{730D9FE9-03FE-4FC8-A3AC-6CF57606FBE1}"/>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64586B5B-7C05-4828-B55D-CFBFBEA0508B}"/>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До /browser додайте URL свого сайту з уроку 14.</a:t>
            </a:r>
          </a:p>
        </p:txBody>
      </p:sp>
      <p:sp>
        <p:nvSpPr>
          <p:cNvPr id="10" name="source-footer">
            <a:extLst xmlns:a="http://schemas.openxmlformats.org/drawingml/2006/main">
              <a:ext uri="{FF2B5EF4-FFF2-40B4-BE49-F238E27FC236}">
                <a16:creationId xmlns:a16="http://schemas.microsoft.com/office/drawing/2014/main" id="{DF2E8CFB-DDFD-497D-B4D2-2A9AAED07A78}"/>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80–90 хв</a:t>
            </a:r>
          </a:p>
        </p:txBody>
      </p:sp>
      <p:sp>
        <p:nvSpPr>
          <p:cNvPr id="11" name="slide-number">
            <a:extLst xmlns:a="http://schemas.openxmlformats.org/drawingml/2006/main">
              <a:ext uri="{FF2B5EF4-FFF2-40B4-BE49-F238E27FC236}">
                <a16:creationId xmlns:a16="http://schemas.microsoft.com/office/drawing/2014/main" id="{39DDA1EE-FFE2-471B-94A4-CC3B21A72528}"/>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17 / 21</a:t>
            </a:r>
          </a:p>
        </p:txBody>
      </p:sp>
    </p:spTree>
    <p:extLst>
      <p:ext uri="{BB962C8B-B14F-4D97-AF65-F5344CB8AC3E}">
        <p14:creationId xmlns:p14="http://schemas.microsoft.com/office/powerpoint/2010/main" val="541951774"/>
      </p:ext>
    </p:extLst>
  </p:cSld>
</p:sld>
</file>

<file path=ppt/slides/slide1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DE5B8AC8-B267-41DB-ADD0-982ABFB6AFED}"/>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Зупинка цілі Antigravity</a:t>
            </a:r>
          </a:p>
        </p:txBody>
      </p:sp>
      <p:sp>
        <p:nvSpPr>
          <p:cNvPr id="2" name="step-number">
            <a:extLst xmlns:a="http://schemas.openxmlformats.org/drawingml/2006/main">
              <a:ext uri="{FF2B5EF4-FFF2-40B4-BE49-F238E27FC236}">
                <a16:creationId xmlns:a16="http://schemas.microsoft.com/office/drawing/2014/main" id="{B9C98C04-BACA-4C10-B572-AFF17C1F0F57}"/>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5B7CEDD7-2385-47D8-8353-8CCA29A7DE11}"/>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Надішліть: «Зупини й скасуй поточну ціль; назви вже змінені файли».</a:t>
            </a:r>
          </a:p>
        </p:txBody>
      </p:sp>
      <p:sp>
        <p:nvSpPr>
          <p:cNvPr id="4" name="step-number">
            <a:extLst xmlns:a="http://schemas.openxmlformats.org/drawingml/2006/main">
              <a:ext uri="{FF2B5EF4-FFF2-40B4-BE49-F238E27FC236}">
                <a16:creationId xmlns:a16="http://schemas.microsoft.com/office/drawing/2014/main" id="{58887991-904C-4564-965B-896D19969EAC}"/>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16541528-1F6D-4E8D-9BEA-C1FDD5B68205}"/>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Огляньте виконані правки.</a:t>
            </a:r>
          </a:p>
        </p:txBody>
      </p:sp>
      <p:sp>
        <p:nvSpPr>
          <p:cNvPr id="6" name="step-number">
            <a:extLst xmlns:a="http://schemas.openxmlformats.org/drawingml/2006/main">
              <a:ext uri="{FF2B5EF4-FFF2-40B4-BE49-F238E27FC236}">
                <a16:creationId xmlns:a16="http://schemas.microsoft.com/office/drawing/2014/main" id="{FD09A37E-F577-448E-93A5-D129F695F3D7}"/>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3168ABDA-F855-4B0C-8B49-A6E4E677CA42}"/>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Нова ціль скасовує попередню в розмові.</a:t>
            </a:r>
          </a:p>
        </p:txBody>
      </p:sp>
      <p:sp>
        <p:nvSpPr>
          <p:cNvPr id="8" name="step-number">
            <a:extLst xmlns:a="http://schemas.openxmlformats.org/drawingml/2006/main">
              <a:ext uri="{FF2B5EF4-FFF2-40B4-BE49-F238E27FC236}">
                <a16:creationId xmlns:a16="http://schemas.microsoft.com/office/drawing/2014/main" id="{C4F184BD-84A9-437E-963E-74E10021FA62}"/>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02AC95B3-88BA-40E0-9728-C12AD9A50CCC}"/>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Вимкнення доповнення не повертає старий HTML.</a:t>
            </a:r>
          </a:p>
        </p:txBody>
      </p:sp>
      <p:sp>
        <p:nvSpPr>
          <p:cNvPr id="10" name="source-footer">
            <a:extLst xmlns:a="http://schemas.openxmlformats.org/drawingml/2006/main">
              <a:ext uri="{FF2B5EF4-FFF2-40B4-BE49-F238E27FC236}">
                <a16:creationId xmlns:a16="http://schemas.microsoft.com/office/drawing/2014/main" id="{9CDB30E1-A276-458D-A5E5-10C7210D8462}"/>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80–90 хв</a:t>
            </a:r>
          </a:p>
        </p:txBody>
      </p:sp>
      <p:sp>
        <p:nvSpPr>
          <p:cNvPr id="11" name="slide-number">
            <a:extLst xmlns:a="http://schemas.openxmlformats.org/drawingml/2006/main">
              <a:ext uri="{FF2B5EF4-FFF2-40B4-BE49-F238E27FC236}">
                <a16:creationId xmlns:a16="http://schemas.microsoft.com/office/drawing/2014/main" id="{E2ED0197-481A-485A-9D83-CA11FC030B03}"/>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18 / 21</a:t>
            </a:r>
          </a:p>
        </p:txBody>
      </p:sp>
    </p:spTree>
    <p:extLst>
      <p:ext uri="{BB962C8B-B14F-4D97-AF65-F5344CB8AC3E}">
        <p14:creationId xmlns:p14="http://schemas.microsoft.com/office/powerpoint/2010/main" val="1850306916"/>
      </p:ext>
    </p:extLst>
  </p:cSld>
</p:sld>
</file>

<file path=ppt/slides/slide1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21DC82A4-976F-451C-9599-BC29611C04C3}"/>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Самоперевірка</a:t>
            </a:r>
          </a:p>
        </p:txBody>
      </p:sp>
      <p:sp>
        <p:nvSpPr>
          <p:cNvPr id="2" name="step-number">
            <a:extLst xmlns:a="http://schemas.openxmlformats.org/drawingml/2006/main">
              <a:ext uri="{FF2B5EF4-FFF2-40B4-BE49-F238E27FC236}">
                <a16:creationId xmlns:a16="http://schemas.microsoft.com/office/drawing/2014/main" id="{AFDE7BF7-EA5E-467B-8125-89AD7ECF315D}"/>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67902040-6965-4752-97A4-8907ECD221A8}"/>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Чи відкриває Gem папку personal-site на Windows?</a:t>
            </a:r>
          </a:p>
        </p:txBody>
      </p:sp>
      <p:sp>
        <p:nvSpPr>
          <p:cNvPr id="4" name="step-number">
            <a:extLst xmlns:a="http://schemas.openxmlformats.org/drawingml/2006/main">
              <a:ext uri="{FF2B5EF4-FFF2-40B4-BE49-F238E27FC236}">
                <a16:creationId xmlns:a16="http://schemas.microsoft.com/office/drawing/2014/main" id="{3BF36536-30FA-43AF-B16A-67CE93AFA3CB}"/>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E6692B80-B70C-4CBB-A070-DA2B242886D9}"/>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Після Tab посилання не видно. Чи можна записати успішну перевірку?</a:t>
            </a:r>
          </a:p>
        </p:txBody>
      </p:sp>
      <p:sp>
        <p:nvSpPr>
          <p:cNvPr id="6" name="step-number">
            <a:extLst xmlns:a="http://schemas.openxmlformats.org/drawingml/2006/main">
              <a:ext uri="{FF2B5EF4-FFF2-40B4-BE49-F238E27FC236}">
                <a16:creationId xmlns:a16="http://schemas.microsoft.com/office/drawing/2014/main" id="{C16255A7-576F-4209-9A62-3DBAC080DAD5}"/>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00648AD4-9813-41D8-8BB8-01E0E16F661F}"/>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 припинити активну ціль Antigravity?</a:t>
            </a:r>
          </a:p>
        </p:txBody>
      </p:sp>
      <p:sp>
        <p:nvSpPr>
          <p:cNvPr id="8" name="source-footer">
            <a:extLst xmlns:a="http://schemas.openxmlformats.org/drawingml/2006/main">
              <a:ext uri="{FF2B5EF4-FFF2-40B4-BE49-F238E27FC236}">
                <a16:creationId xmlns:a16="http://schemas.microsoft.com/office/drawing/2014/main" id="{F62592A3-8DE5-47FD-B4EA-8E056C36F7B9}"/>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a:t>
            </a:r>
          </a:p>
        </p:txBody>
      </p:sp>
      <p:sp>
        <p:nvSpPr>
          <p:cNvPr id="9" name="slide-number">
            <a:extLst xmlns:a="http://schemas.openxmlformats.org/drawingml/2006/main">
              <a:ext uri="{FF2B5EF4-FFF2-40B4-BE49-F238E27FC236}">
                <a16:creationId xmlns:a16="http://schemas.microsoft.com/office/drawing/2014/main" id="{34F40746-68C1-448C-9AC2-9402401FBFA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19 / 21</a:t>
            </a:r>
          </a:p>
        </p:txBody>
      </p:sp>
    </p:spTree>
    <p:extLst>
      <p:ext uri="{BB962C8B-B14F-4D97-AF65-F5344CB8AC3E}">
        <p14:creationId xmlns:p14="http://schemas.microsoft.com/office/powerpoint/2010/main" val="25914015"/>
      </p:ext>
    </p:extLst>
  </p:cSld>
</p:sld>
</file>

<file path=ppt/slides/slide2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6BC80184-6AC3-4F5A-B017-9928AF1AC99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Короткий підпис про полицю</a:t>
            </a:r>
          </a:p>
        </p:txBody>
      </p:sp>
      <p:sp>
        <p:nvSpPr>
          <p:cNvPr id="2" name="step-number">
            <a:extLst xmlns:a="http://schemas.openxmlformats.org/drawingml/2006/main">
              <a:ext uri="{FF2B5EF4-FFF2-40B4-BE49-F238E27FC236}">
                <a16:creationId xmlns:a16="http://schemas.microsoft.com/office/drawing/2014/main" id="{6B892C08-77B7-42E6-9637-989E9E3DEAF6}"/>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5051EC79-36A7-4711-9348-0F7F8F717646}"/>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Текст: «Упорядкувала полицю, поставила три книжки поруч і залишила місце для нової».</a:t>
            </a:r>
          </a:p>
        </p:txBody>
      </p:sp>
      <p:sp>
        <p:nvSpPr>
          <p:cNvPr id="4" name="step-number">
            <a:extLst xmlns:a="http://schemas.openxmlformats.org/drawingml/2006/main">
              <a:ext uri="{FF2B5EF4-FFF2-40B4-BE49-F238E27FC236}">
                <a16:creationId xmlns:a16="http://schemas.microsoft.com/office/drawing/2014/main" id="{C74EC929-272B-4E01-8BC3-3901CC7024AB}"/>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805B4697-38FA-43E5-A389-A9AA40BA6CD8}"/>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Gem «Короткі підписи» скоротіть до двох речень. Без Gem передайте його правила у Gemini.</a:t>
            </a:r>
          </a:p>
        </p:txBody>
      </p:sp>
      <p:sp>
        <p:nvSpPr>
          <p:cNvPr id="6" name="step-number">
            <a:extLst xmlns:a="http://schemas.openxmlformats.org/drawingml/2006/main">
              <a:ext uri="{FF2B5EF4-FFF2-40B4-BE49-F238E27FC236}">
                <a16:creationId xmlns:a16="http://schemas.microsoft.com/office/drawing/2014/main" id="{CC3E41D7-0BB0-41C2-ABA6-3BFBE8C85A02}"/>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095C1C09-019B-4B31-870F-D58E46F2C064}"/>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Збережіть оригінал, відповідь і перевірку в content\gemini-caption.txt.</a:t>
            </a:r>
          </a:p>
        </p:txBody>
      </p:sp>
      <p:sp>
        <p:nvSpPr>
          <p:cNvPr id="8" name="source-footer">
            <a:extLst xmlns:a="http://schemas.openxmlformats.org/drawingml/2006/main">
              <a:ext uri="{FF2B5EF4-FFF2-40B4-BE49-F238E27FC236}">
                <a16:creationId xmlns:a16="http://schemas.microsoft.com/office/drawing/2014/main" id="{8E9FCCD5-1A04-4E80-93E9-739CD83CE79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    80–90 хв</a:t>
            </a:r>
          </a:p>
        </p:txBody>
      </p:sp>
      <p:sp>
        <p:nvSpPr>
          <p:cNvPr id="9" name="slide-number">
            <a:extLst xmlns:a="http://schemas.openxmlformats.org/drawingml/2006/main">
              <a:ext uri="{FF2B5EF4-FFF2-40B4-BE49-F238E27FC236}">
                <a16:creationId xmlns:a16="http://schemas.microsoft.com/office/drawing/2014/main" id="{090C4CDA-114E-4DF9-8F24-87E08BE8631F}"/>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20 / 21</a:t>
            </a:r>
          </a:p>
        </p:txBody>
      </p:sp>
    </p:spTree>
    <p:extLst>
      <p:ext uri="{BB962C8B-B14F-4D97-AF65-F5344CB8AC3E}">
        <p14:creationId xmlns:p14="http://schemas.microsoft.com/office/powerpoint/2010/main" val="41982682"/>
      </p:ext>
    </p:extLst>
  </p:cSld>
</p:sld>
</file>

<file path=ppt/slides/slide2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2F8C41CC-8E35-483B-BAE9-096FA1122DDB}"/>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Перевірка домашнього підпису</a:t>
            </a:r>
          </a:p>
        </p:txBody>
      </p:sp>
      <p:sp>
        <p:nvSpPr>
          <p:cNvPr id="2" name="step-number">
            <a:extLst xmlns:a="http://schemas.openxmlformats.org/drawingml/2006/main">
              <a:ext uri="{FF2B5EF4-FFF2-40B4-BE49-F238E27FC236}">
                <a16:creationId xmlns:a16="http://schemas.microsoft.com/office/drawing/2014/main" id="{26C21279-90B5-4FFA-B641-4280E0EF9B70}"/>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707AF83D-9F51-4473-B685-188CF3C67A4C}"/>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Збережено всі три показані дії.</a:t>
            </a:r>
          </a:p>
        </p:txBody>
      </p:sp>
      <p:sp>
        <p:nvSpPr>
          <p:cNvPr id="4" name="step-number">
            <a:extLst xmlns:a="http://schemas.openxmlformats.org/drawingml/2006/main">
              <a:ext uri="{FF2B5EF4-FFF2-40B4-BE49-F238E27FC236}">
                <a16:creationId xmlns:a16="http://schemas.microsoft.com/office/drawing/2014/main" id="{16E5D18A-6AC3-4237-B4D3-15E94D0F932B}"/>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6E27E700-E058-4C92-A4EC-BC2035D3DC4E}"/>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Немає вигаданих покупок або обіцянок користі.</a:t>
            </a:r>
          </a:p>
        </p:txBody>
      </p:sp>
      <p:sp>
        <p:nvSpPr>
          <p:cNvPr id="6" name="step-number">
            <a:extLst xmlns:a="http://schemas.openxmlformats.org/drawingml/2006/main">
              <a:ext uri="{FF2B5EF4-FFF2-40B4-BE49-F238E27FC236}">
                <a16:creationId xmlns:a16="http://schemas.microsoft.com/office/drawing/2014/main" id="{AB617621-AD80-4ABC-BD95-2EA7A68C2FE6}"/>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A9487D61-137D-477F-A175-EBDD433043E4}"/>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Є початковий текст і відповідь.</a:t>
            </a:r>
          </a:p>
        </p:txBody>
      </p:sp>
      <p:sp>
        <p:nvSpPr>
          <p:cNvPr id="8" name="step-number">
            <a:extLst xmlns:a="http://schemas.openxmlformats.org/drawingml/2006/main">
              <a:ext uri="{FF2B5EF4-FFF2-40B4-BE49-F238E27FC236}">
                <a16:creationId xmlns:a16="http://schemas.microsoft.com/office/drawing/2014/main" id="{5B1F1A87-2FD8-46AB-ADD4-3B328A1A5C58}"/>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8B4BD7CC-6D88-4062-95CB-AC7F7728660D}"/>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Власна перевірка пояснює, що залишилося в описі.</a:t>
            </a:r>
          </a:p>
        </p:txBody>
      </p:sp>
      <p:sp>
        <p:nvSpPr>
          <p:cNvPr id="10" name="source-footer">
            <a:extLst xmlns:a="http://schemas.openxmlformats.org/drawingml/2006/main">
              <a:ext uri="{FF2B5EF4-FFF2-40B4-BE49-F238E27FC236}">
                <a16:creationId xmlns:a16="http://schemas.microsoft.com/office/drawing/2014/main" id="{8A491EFE-8CCA-4231-B98E-A39E47A8ABFD}"/>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32    Книга: с. 167</a:t>
            </a:r>
          </a:p>
        </p:txBody>
      </p:sp>
      <p:sp>
        <p:nvSpPr>
          <p:cNvPr id="11" name="slide-number">
            <a:extLst xmlns:a="http://schemas.openxmlformats.org/drawingml/2006/main">
              <a:ext uri="{FF2B5EF4-FFF2-40B4-BE49-F238E27FC236}">
                <a16:creationId xmlns:a16="http://schemas.microsoft.com/office/drawing/2014/main" id="{36DA7762-74F6-4B1A-87EE-C94A4A264719}"/>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21 / 21</a:t>
            </a:r>
          </a:p>
        </p:txBody>
      </p:sp>
    </p:spTree>
    <p:extLst>
      <p:ext uri="{BB962C8B-B14F-4D97-AF65-F5344CB8AC3E}">
        <p14:creationId xmlns:p14="http://schemas.microsoft.com/office/powerpoint/2010/main" val="12084427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2026-11-01T12:22:12.6480000Z</dcterms:created>
  <dcterms:modified xsi:type="dcterms:W3CDTF">2026-11-01T12:22:12.6480000Z</dcterms:modified>
</coreProperties>
</file>